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31DEEF-48CE-4FEF-958D-B3C3CD40C6C7}" v="9" dt="2022-04-28T09:00:58.7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scoy, Manuel" userId="eeace4e8-5c7a-4942-864d-e07f1fc336b0" providerId="ADAL" clId="{B031DEEF-48CE-4FEF-958D-B3C3CD40C6C7}"/>
    <pc:docChg chg="undo redo custSel addSld modSld sldOrd">
      <pc:chgData name="Bascoy, Manuel" userId="eeace4e8-5c7a-4942-864d-e07f1fc336b0" providerId="ADAL" clId="{B031DEEF-48CE-4FEF-958D-B3C3CD40C6C7}" dt="2022-04-28T09:02:51.847" v="7213" actId="207"/>
      <pc:docMkLst>
        <pc:docMk/>
      </pc:docMkLst>
      <pc:sldChg chg="modSp mod">
        <pc:chgData name="Bascoy, Manuel" userId="eeace4e8-5c7a-4942-864d-e07f1fc336b0" providerId="ADAL" clId="{B031DEEF-48CE-4FEF-958D-B3C3CD40C6C7}" dt="2022-04-20T09:12:08.001" v="1234" actId="20577"/>
        <pc:sldMkLst>
          <pc:docMk/>
          <pc:sldMk cId="2031321007" sldId="257"/>
        </pc:sldMkLst>
        <pc:spChg chg="mod">
          <ac:chgData name="Bascoy, Manuel" userId="eeace4e8-5c7a-4942-864d-e07f1fc336b0" providerId="ADAL" clId="{B031DEEF-48CE-4FEF-958D-B3C3CD40C6C7}" dt="2022-04-20T09:11:15.919" v="1203" actId="14100"/>
          <ac:spMkLst>
            <pc:docMk/>
            <pc:sldMk cId="2031321007" sldId="257"/>
            <ac:spMk id="3" creationId="{C0291D33-01AB-43C0-992F-15485804A8E9}"/>
          </ac:spMkLst>
        </pc:spChg>
        <pc:spChg chg="mod">
          <ac:chgData name="Bascoy, Manuel" userId="eeace4e8-5c7a-4942-864d-e07f1fc336b0" providerId="ADAL" clId="{B031DEEF-48CE-4FEF-958D-B3C3CD40C6C7}" dt="2022-04-20T09:12:08.001" v="1234" actId="20577"/>
          <ac:spMkLst>
            <pc:docMk/>
            <pc:sldMk cId="2031321007" sldId="257"/>
            <ac:spMk id="18" creationId="{B99BF26A-DF4F-445E-9332-FBF28F0FF3DE}"/>
          </ac:spMkLst>
        </pc:spChg>
        <pc:spChg chg="mod">
          <ac:chgData name="Bascoy, Manuel" userId="eeace4e8-5c7a-4942-864d-e07f1fc336b0" providerId="ADAL" clId="{B031DEEF-48CE-4FEF-958D-B3C3CD40C6C7}" dt="2022-04-20T09:11:32.473" v="1206" actId="14100"/>
          <ac:spMkLst>
            <pc:docMk/>
            <pc:sldMk cId="2031321007" sldId="257"/>
            <ac:spMk id="19" creationId="{F8D1C2CC-916A-4DC4-8F5B-E91753089DB9}"/>
          </ac:spMkLst>
        </pc:spChg>
        <pc:spChg chg="mod">
          <ac:chgData name="Bascoy, Manuel" userId="eeace4e8-5c7a-4942-864d-e07f1fc336b0" providerId="ADAL" clId="{B031DEEF-48CE-4FEF-958D-B3C3CD40C6C7}" dt="2022-04-20T09:09:53.375" v="1172" actId="14100"/>
          <ac:spMkLst>
            <pc:docMk/>
            <pc:sldMk cId="2031321007" sldId="257"/>
            <ac:spMk id="24" creationId="{0F6CF2A9-9A35-4274-82F1-824A9F0DC739}"/>
          </ac:spMkLst>
        </pc:spChg>
        <pc:spChg chg="mod">
          <ac:chgData name="Bascoy, Manuel" userId="eeace4e8-5c7a-4942-864d-e07f1fc336b0" providerId="ADAL" clId="{B031DEEF-48CE-4FEF-958D-B3C3CD40C6C7}" dt="2022-04-20T09:12:04.869" v="1230" actId="20577"/>
          <ac:spMkLst>
            <pc:docMk/>
            <pc:sldMk cId="2031321007" sldId="257"/>
            <ac:spMk id="25" creationId="{38E4135F-AE9D-41CC-BD2F-CF6E97EA3EEA}"/>
          </ac:spMkLst>
        </pc:spChg>
        <pc:cxnChg chg="mod">
          <ac:chgData name="Bascoy, Manuel" userId="eeace4e8-5c7a-4942-864d-e07f1fc336b0" providerId="ADAL" clId="{B031DEEF-48CE-4FEF-958D-B3C3CD40C6C7}" dt="2022-04-20T09:11:22.826" v="1204" actId="1076"/>
          <ac:cxnSpMkLst>
            <pc:docMk/>
            <pc:sldMk cId="2031321007" sldId="257"/>
            <ac:cxnSpMk id="9" creationId="{F89E647F-0533-4933-B475-8456D409AECC}"/>
          </ac:cxnSpMkLst>
        </pc:cxnChg>
        <pc:cxnChg chg="mod">
          <ac:chgData name="Bascoy, Manuel" userId="eeace4e8-5c7a-4942-864d-e07f1fc336b0" providerId="ADAL" clId="{B031DEEF-48CE-4FEF-958D-B3C3CD40C6C7}" dt="2022-04-20T09:11:22.826" v="1204" actId="1076"/>
          <ac:cxnSpMkLst>
            <pc:docMk/>
            <pc:sldMk cId="2031321007" sldId="257"/>
            <ac:cxnSpMk id="13" creationId="{1578222C-5BC0-4C0A-8BCA-F4C892342BA1}"/>
          </ac:cxnSpMkLst>
        </pc:cxnChg>
      </pc:sldChg>
      <pc:sldChg chg="addSp delSp modSp add mod">
        <pc:chgData name="Bascoy, Manuel" userId="eeace4e8-5c7a-4942-864d-e07f1fc336b0" providerId="ADAL" clId="{B031DEEF-48CE-4FEF-958D-B3C3CD40C6C7}" dt="2022-04-28T09:02:51.847" v="7213" actId="207"/>
        <pc:sldMkLst>
          <pc:docMk/>
          <pc:sldMk cId="4008564942" sldId="258"/>
        </pc:sldMkLst>
        <pc:spChg chg="mod">
          <ac:chgData name="Bascoy, Manuel" userId="eeace4e8-5c7a-4942-864d-e07f1fc336b0" providerId="ADAL" clId="{B031DEEF-48CE-4FEF-958D-B3C3CD40C6C7}" dt="2022-04-20T09:37:42.035" v="2007" actId="1076"/>
          <ac:spMkLst>
            <pc:docMk/>
            <pc:sldMk cId="4008564942" sldId="258"/>
            <ac:spMk id="2" creationId="{810F256F-3291-42C1-99EA-759E4385F219}"/>
          </ac:spMkLst>
        </pc:spChg>
        <pc:spChg chg="del mod">
          <ac:chgData name="Bascoy, Manuel" userId="eeace4e8-5c7a-4942-864d-e07f1fc336b0" providerId="ADAL" clId="{B031DEEF-48CE-4FEF-958D-B3C3CD40C6C7}" dt="2022-04-20T08:44:01.812" v="93" actId="478"/>
          <ac:spMkLst>
            <pc:docMk/>
            <pc:sldMk cId="4008564942" sldId="258"/>
            <ac:spMk id="3" creationId="{EC64B066-87E5-4548-BDF7-36CAC0DD2673}"/>
          </ac:spMkLst>
        </pc:spChg>
        <pc:spChg chg="add del mod">
          <ac:chgData name="Bascoy, Manuel" userId="eeace4e8-5c7a-4942-864d-e07f1fc336b0" providerId="ADAL" clId="{B031DEEF-48CE-4FEF-958D-B3C3CD40C6C7}" dt="2022-04-20T08:45:26.725" v="346" actId="478"/>
          <ac:spMkLst>
            <pc:docMk/>
            <pc:sldMk cId="4008564942" sldId="258"/>
            <ac:spMk id="5" creationId="{4C5FF1BE-BDB4-44E3-BD90-CD0CD7DB22DB}"/>
          </ac:spMkLst>
        </pc:spChg>
        <pc:spChg chg="add mod">
          <ac:chgData name="Bascoy, Manuel" userId="eeace4e8-5c7a-4942-864d-e07f1fc336b0" providerId="ADAL" clId="{B031DEEF-48CE-4FEF-958D-B3C3CD40C6C7}" dt="2022-04-28T09:00:54.731" v="7076" actId="20577"/>
          <ac:spMkLst>
            <pc:docMk/>
            <pc:sldMk cId="4008564942" sldId="258"/>
            <ac:spMk id="6" creationId="{5711EFE4-82E1-4961-B4A3-0FF7142E9E17}"/>
          </ac:spMkLst>
        </pc:spChg>
        <pc:spChg chg="add mod">
          <ac:chgData name="Bascoy, Manuel" userId="eeace4e8-5c7a-4942-864d-e07f1fc336b0" providerId="ADAL" clId="{B031DEEF-48CE-4FEF-958D-B3C3CD40C6C7}" dt="2022-04-28T09:02:25.026" v="7211" actId="20577"/>
          <ac:spMkLst>
            <pc:docMk/>
            <pc:sldMk cId="4008564942" sldId="258"/>
            <ac:spMk id="7" creationId="{F18D8A53-3EC9-4708-814A-01A0A65FD6FC}"/>
          </ac:spMkLst>
        </pc:spChg>
        <pc:spChg chg="add mod">
          <ac:chgData name="Bascoy, Manuel" userId="eeace4e8-5c7a-4942-864d-e07f1fc336b0" providerId="ADAL" clId="{B031DEEF-48CE-4FEF-958D-B3C3CD40C6C7}" dt="2022-04-28T09:02:39.149" v="7212" actId="1076"/>
          <ac:spMkLst>
            <pc:docMk/>
            <pc:sldMk cId="4008564942" sldId="258"/>
            <ac:spMk id="8" creationId="{29F0AB28-824F-4550-9D4B-D487C2CA83D7}"/>
          </ac:spMkLst>
        </pc:spChg>
        <pc:spChg chg="add del mod">
          <ac:chgData name="Bascoy, Manuel" userId="eeace4e8-5c7a-4942-864d-e07f1fc336b0" providerId="ADAL" clId="{B031DEEF-48CE-4FEF-958D-B3C3CD40C6C7}" dt="2022-04-20T08:45:28.073" v="347" actId="478"/>
          <ac:spMkLst>
            <pc:docMk/>
            <pc:sldMk cId="4008564942" sldId="258"/>
            <ac:spMk id="8" creationId="{6746D7E2-27B3-4863-ADCB-29E802E8545C}"/>
          </ac:spMkLst>
        </pc:spChg>
        <pc:spChg chg="add del mod">
          <ac:chgData name="Bascoy, Manuel" userId="eeace4e8-5c7a-4942-864d-e07f1fc336b0" providerId="ADAL" clId="{B031DEEF-48CE-4FEF-958D-B3C3CD40C6C7}" dt="2022-04-28T08:48:05.192" v="5753" actId="478"/>
          <ac:spMkLst>
            <pc:docMk/>
            <pc:sldMk cId="4008564942" sldId="258"/>
            <ac:spMk id="9" creationId="{A97B7B4B-C1E7-4D7D-A4FB-888A699D0337}"/>
          </ac:spMkLst>
        </pc:spChg>
        <pc:spChg chg="add mod">
          <ac:chgData name="Bascoy, Manuel" userId="eeace4e8-5c7a-4942-864d-e07f1fc336b0" providerId="ADAL" clId="{B031DEEF-48CE-4FEF-958D-B3C3CD40C6C7}" dt="2022-04-28T09:02:51.847" v="7213" actId="207"/>
          <ac:spMkLst>
            <pc:docMk/>
            <pc:sldMk cId="4008564942" sldId="258"/>
            <ac:spMk id="10" creationId="{D712FE9E-CE80-40D1-AEAF-EF9E8B1D260D}"/>
          </ac:spMkLst>
        </pc:spChg>
      </pc:sldChg>
      <pc:sldChg chg="addSp delSp modSp add mod">
        <pc:chgData name="Bascoy, Manuel" userId="eeace4e8-5c7a-4942-864d-e07f1fc336b0" providerId="ADAL" clId="{B031DEEF-48CE-4FEF-958D-B3C3CD40C6C7}" dt="2022-04-20T09:34:45.246" v="2006" actId="207"/>
        <pc:sldMkLst>
          <pc:docMk/>
          <pc:sldMk cId="3017812937" sldId="259"/>
        </pc:sldMkLst>
        <pc:spChg chg="mod">
          <ac:chgData name="Bascoy, Manuel" userId="eeace4e8-5c7a-4942-864d-e07f1fc336b0" providerId="ADAL" clId="{B031DEEF-48CE-4FEF-958D-B3C3CD40C6C7}" dt="2022-04-20T09:14:33.246" v="1237" actId="20577"/>
          <ac:spMkLst>
            <pc:docMk/>
            <pc:sldMk cId="3017812937" sldId="259"/>
            <ac:spMk id="2" creationId="{0D78F7AB-1DE7-4393-BABB-2D03FB9D077B}"/>
          </ac:spMkLst>
        </pc:spChg>
        <pc:spChg chg="del">
          <ac:chgData name="Bascoy, Manuel" userId="eeace4e8-5c7a-4942-864d-e07f1fc336b0" providerId="ADAL" clId="{B031DEEF-48CE-4FEF-958D-B3C3CD40C6C7}" dt="2022-04-20T09:29:54.464" v="1255" actId="478"/>
          <ac:spMkLst>
            <pc:docMk/>
            <pc:sldMk cId="3017812937" sldId="259"/>
            <ac:spMk id="18" creationId="{B99BF26A-DF4F-445E-9332-FBF28F0FF3DE}"/>
          </ac:spMkLst>
        </pc:spChg>
        <pc:spChg chg="del">
          <ac:chgData name="Bascoy, Manuel" userId="eeace4e8-5c7a-4942-864d-e07f1fc336b0" providerId="ADAL" clId="{B031DEEF-48CE-4FEF-958D-B3C3CD40C6C7}" dt="2022-04-20T09:30:01.092" v="1256" actId="478"/>
          <ac:spMkLst>
            <pc:docMk/>
            <pc:sldMk cId="3017812937" sldId="259"/>
            <ac:spMk id="19" creationId="{F8D1C2CC-916A-4DC4-8F5B-E91753089DB9}"/>
          </ac:spMkLst>
        </pc:spChg>
        <pc:spChg chg="mod">
          <ac:chgData name="Bascoy, Manuel" userId="eeace4e8-5c7a-4942-864d-e07f1fc336b0" providerId="ADAL" clId="{B031DEEF-48CE-4FEF-958D-B3C3CD40C6C7}" dt="2022-04-20T09:27:35.450" v="1250" actId="255"/>
          <ac:spMkLst>
            <pc:docMk/>
            <pc:sldMk cId="3017812937" sldId="259"/>
            <ac:spMk id="24" creationId="{0F6CF2A9-9A35-4274-82F1-824A9F0DC739}"/>
          </ac:spMkLst>
        </pc:spChg>
        <pc:spChg chg="mod">
          <ac:chgData name="Bascoy, Manuel" userId="eeace4e8-5c7a-4942-864d-e07f1fc336b0" providerId="ADAL" clId="{B031DEEF-48CE-4FEF-958D-B3C3CD40C6C7}" dt="2022-04-20T09:34:45.246" v="2006" actId="207"/>
          <ac:spMkLst>
            <pc:docMk/>
            <pc:sldMk cId="3017812937" sldId="259"/>
            <ac:spMk id="25" creationId="{38E4135F-AE9D-41CC-BD2F-CF6E97EA3EEA}"/>
          </ac:spMkLst>
        </pc:spChg>
        <pc:picChg chg="add mod">
          <ac:chgData name="Bascoy, Manuel" userId="eeace4e8-5c7a-4942-864d-e07f1fc336b0" providerId="ADAL" clId="{B031DEEF-48CE-4FEF-958D-B3C3CD40C6C7}" dt="2022-04-20T09:30:05.201" v="1257" actId="1076"/>
          <ac:picMkLst>
            <pc:docMk/>
            <pc:sldMk cId="3017812937" sldId="259"/>
            <ac:picMk id="5" creationId="{DABC7656-A3C5-44FE-ACBE-2E3AFD5CEE27}"/>
          </ac:picMkLst>
        </pc:picChg>
        <pc:cxnChg chg="del">
          <ac:chgData name="Bascoy, Manuel" userId="eeace4e8-5c7a-4942-864d-e07f1fc336b0" providerId="ADAL" clId="{B031DEEF-48CE-4FEF-958D-B3C3CD40C6C7}" dt="2022-04-20T09:29:50.181" v="1253" actId="478"/>
          <ac:cxnSpMkLst>
            <pc:docMk/>
            <pc:sldMk cId="3017812937" sldId="259"/>
            <ac:cxnSpMk id="9" creationId="{F89E647F-0533-4933-B475-8456D409AECC}"/>
          </ac:cxnSpMkLst>
        </pc:cxnChg>
        <pc:cxnChg chg="del">
          <ac:chgData name="Bascoy, Manuel" userId="eeace4e8-5c7a-4942-864d-e07f1fc336b0" providerId="ADAL" clId="{B031DEEF-48CE-4FEF-958D-B3C3CD40C6C7}" dt="2022-04-20T09:29:51.013" v="1254" actId="478"/>
          <ac:cxnSpMkLst>
            <pc:docMk/>
            <pc:sldMk cId="3017812937" sldId="259"/>
            <ac:cxnSpMk id="13" creationId="{1578222C-5BC0-4C0A-8BCA-F4C892342BA1}"/>
          </ac:cxnSpMkLst>
        </pc:cxnChg>
      </pc:sldChg>
      <pc:sldChg chg="modSp add mod ord">
        <pc:chgData name="Bascoy, Manuel" userId="eeace4e8-5c7a-4942-864d-e07f1fc336b0" providerId="ADAL" clId="{B031DEEF-48CE-4FEF-958D-B3C3CD40C6C7}" dt="2022-04-23T16:03:25.409" v="2357" actId="6549"/>
        <pc:sldMkLst>
          <pc:docMk/>
          <pc:sldMk cId="3249715485" sldId="260"/>
        </pc:sldMkLst>
        <pc:spChg chg="mod">
          <ac:chgData name="Bascoy, Manuel" userId="eeace4e8-5c7a-4942-864d-e07f1fc336b0" providerId="ADAL" clId="{B031DEEF-48CE-4FEF-958D-B3C3CD40C6C7}" dt="2022-04-23T15:45:00.130" v="2062" actId="20577"/>
          <ac:spMkLst>
            <pc:docMk/>
            <pc:sldMk cId="3249715485" sldId="260"/>
            <ac:spMk id="2" creationId="{0D78F7AB-1DE7-4393-BABB-2D03FB9D077B}"/>
          </ac:spMkLst>
        </pc:spChg>
        <pc:spChg chg="mod">
          <ac:chgData name="Bascoy, Manuel" userId="eeace4e8-5c7a-4942-864d-e07f1fc336b0" providerId="ADAL" clId="{B031DEEF-48CE-4FEF-958D-B3C3CD40C6C7}" dt="2022-04-23T16:00:48.025" v="2177" actId="20577"/>
          <ac:spMkLst>
            <pc:docMk/>
            <pc:sldMk cId="3249715485" sldId="260"/>
            <ac:spMk id="18" creationId="{B99BF26A-DF4F-445E-9332-FBF28F0FF3DE}"/>
          </ac:spMkLst>
        </pc:spChg>
        <pc:spChg chg="mod">
          <ac:chgData name="Bascoy, Manuel" userId="eeace4e8-5c7a-4942-864d-e07f1fc336b0" providerId="ADAL" clId="{B031DEEF-48CE-4FEF-958D-B3C3CD40C6C7}" dt="2022-04-23T15:59:58.181" v="2161" actId="20577"/>
          <ac:spMkLst>
            <pc:docMk/>
            <pc:sldMk cId="3249715485" sldId="260"/>
            <ac:spMk id="24" creationId="{0F6CF2A9-9A35-4274-82F1-824A9F0DC739}"/>
          </ac:spMkLst>
        </pc:spChg>
        <pc:spChg chg="mod">
          <ac:chgData name="Bascoy, Manuel" userId="eeace4e8-5c7a-4942-864d-e07f1fc336b0" providerId="ADAL" clId="{B031DEEF-48CE-4FEF-958D-B3C3CD40C6C7}" dt="2022-04-23T16:03:25.409" v="2357" actId="6549"/>
          <ac:spMkLst>
            <pc:docMk/>
            <pc:sldMk cId="3249715485" sldId="260"/>
            <ac:spMk id="25" creationId="{38E4135F-AE9D-41CC-BD2F-CF6E97EA3EEA}"/>
          </ac:spMkLst>
        </pc:spChg>
      </pc:sldChg>
      <pc:sldChg chg="modSp add mod ord">
        <pc:chgData name="Bascoy, Manuel" userId="eeace4e8-5c7a-4942-864d-e07f1fc336b0" providerId="ADAL" clId="{B031DEEF-48CE-4FEF-958D-B3C3CD40C6C7}" dt="2022-04-28T08:33:32.930" v="5587" actId="20577"/>
        <pc:sldMkLst>
          <pc:docMk/>
          <pc:sldMk cId="2043838877" sldId="261"/>
        </pc:sldMkLst>
        <pc:spChg chg="mod">
          <ac:chgData name="Bascoy, Manuel" userId="eeace4e8-5c7a-4942-864d-e07f1fc336b0" providerId="ADAL" clId="{B031DEEF-48CE-4FEF-958D-B3C3CD40C6C7}" dt="2022-04-23T16:04:09.258" v="2362" actId="20577"/>
          <ac:spMkLst>
            <pc:docMk/>
            <pc:sldMk cId="2043838877" sldId="261"/>
            <ac:spMk id="2" creationId="{0D78F7AB-1DE7-4393-BABB-2D03FB9D077B}"/>
          </ac:spMkLst>
        </pc:spChg>
        <pc:spChg chg="mod">
          <ac:chgData name="Bascoy, Manuel" userId="eeace4e8-5c7a-4942-864d-e07f1fc336b0" providerId="ADAL" clId="{B031DEEF-48CE-4FEF-958D-B3C3CD40C6C7}" dt="2022-04-23T16:04:34.487" v="2420" actId="20577"/>
          <ac:spMkLst>
            <pc:docMk/>
            <pc:sldMk cId="2043838877" sldId="261"/>
            <ac:spMk id="24" creationId="{0F6CF2A9-9A35-4274-82F1-824A9F0DC739}"/>
          </ac:spMkLst>
        </pc:spChg>
        <pc:spChg chg="mod">
          <ac:chgData name="Bascoy, Manuel" userId="eeace4e8-5c7a-4942-864d-e07f1fc336b0" providerId="ADAL" clId="{B031DEEF-48CE-4FEF-958D-B3C3CD40C6C7}" dt="2022-04-28T08:33:32.930" v="5587" actId="20577"/>
          <ac:spMkLst>
            <pc:docMk/>
            <pc:sldMk cId="2043838877" sldId="261"/>
            <ac:spMk id="25" creationId="{38E4135F-AE9D-41CC-BD2F-CF6E97EA3EEA}"/>
          </ac:spMkLst>
        </pc:spChg>
      </pc:sldChg>
      <pc:sldChg chg="addSp delSp modSp add mod ord">
        <pc:chgData name="Bascoy, Manuel" userId="eeace4e8-5c7a-4942-864d-e07f1fc336b0" providerId="ADAL" clId="{B031DEEF-48CE-4FEF-958D-B3C3CD40C6C7}" dt="2022-04-23T16:21:09.024" v="3229" actId="20577"/>
        <pc:sldMkLst>
          <pc:docMk/>
          <pc:sldMk cId="524833161" sldId="262"/>
        </pc:sldMkLst>
        <pc:spChg chg="mod">
          <ac:chgData name="Bascoy, Manuel" userId="eeace4e8-5c7a-4942-864d-e07f1fc336b0" providerId="ADAL" clId="{B031DEEF-48CE-4FEF-958D-B3C3CD40C6C7}" dt="2022-04-23T16:11:19.621" v="2809" actId="20577"/>
          <ac:spMkLst>
            <pc:docMk/>
            <pc:sldMk cId="524833161" sldId="262"/>
            <ac:spMk id="2" creationId="{0D78F7AB-1DE7-4393-BABB-2D03FB9D077B}"/>
          </ac:spMkLst>
        </pc:spChg>
        <pc:spChg chg="mod">
          <ac:chgData name="Bascoy, Manuel" userId="eeace4e8-5c7a-4942-864d-e07f1fc336b0" providerId="ADAL" clId="{B031DEEF-48CE-4FEF-958D-B3C3CD40C6C7}" dt="2022-04-23T16:19:00.256" v="2830" actId="20577"/>
          <ac:spMkLst>
            <pc:docMk/>
            <pc:sldMk cId="524833161" sldId="262"/>
            <ac:spMk id="24" creationId="{0F6CF2A9-9A35-4274-82F1-824A9F0DC739}"/>
          </ac:spMkLst>
        </pc:spChg>
        <pc:spChg chg="mod">
          <ac:chgData name="Bascoy, Manuel" userId="eeace4e8-5c7a-4942-864d-e07f1fc336b0" providerId="ADAL" clId="{B031DEEF-48CE-4FEF-958D-B3C3CD40C6C7}" dt="2022-04-23T16:21:09.024" v="3229" actId="20577"/>
          <ac:spMkLst>
            <pc:docMk/>
            <pc:sldMk cId="524833161" sldId="262"/>
            <ac:spMk id="25" creationId="{38E4135F-AE9D-41CC-BD2F-CF6E97EA3EEA}"/>
          </ac:spMkLst>
        </pc:spChg>
        <pc:picChg chg="del">
          <ac:chgData name="Bascoy, Manuel" userId="eeace4e8-5c7a-4942-864d-e07f1fc336b0" providerId="ADAL" clId="{B031DEEF-48CE-4FEF-958D-B3C3CD40C6C7}" dt="2022-04-23T16:18:18.095" v="2815" actId="478"/>
          <ac:picMkLst>
            <pc:docMk/>
            <pc:sldMk cId="524833161" sldId="262"/>
            <ac:picMk id="5" creationId="{DABC7656-A3C5-44FE-ACBE-2E3AFD5CEE27}"/>
          </ac:picMkLst>
        </pc:picChg>
        <pc:picChg chg="add mod">
          <ac:chgData name="Bascoy, Manuel" userId="eeace4e8-5c7a-4942-864d-e07f1fc336b0" providerId="ADAL" clId="{B031DEEF-48CE-4FEF-958D-B3C3CD40C6C7}" dt="2022-04-23T16:18:23.926" v="2817" actId="1076"/>
          <ac:picMkLst>
            <pc:docMk/>
            <pc:sldMk cId="524833161" sldId="262"/>
            <ac:picMk id="6" creationId="{5BD3C32C-E23C-46A8-BB9D-96414D7755ED}"/>
          </ac:picMkLst>
        </pc:picChg>
      </pc:sldChg>
      <pc:sldChg chg="addSp delSp modSp add mod">
        <pc:chgData name="Bascoy, Manuel" userId="eeace4e8-5c7a-4942-864d-e07f1fc336b0" providerId="ADAL" clId="{B031DEEF-48CE-4FEF-958D-B3C3CD40C6C7}" dt="2022-04-23T16:42:22.066" v="3643"/>
        <pc:sldMkLst>
          <pc:docMk/>
          <pc:sldMk cId="2080191401" sldId="263"/>
        </pc:sldMkLst>
        <pc:spChg chg="mod">
          <ac:chgData name="Bascoy, Manuel" userId="eeace4e8-5c7a-4942-864d-e07f1fc336b0" providerId="ADAL" clId="{B031DEEF-48CE-4FEF-958D-B3C3CD40C6C7}" dt="2022-04-23T16:27:55.078" v="3232" actId="20577"/>
          <ac:spMkLst>
            <pc:docMk/>
            <pc:sldMk cId="2080191401" sldId="263"/>
            <ac:spMk id="2" creationId="{0D78F7AB-1DE7-4393-BABB-2D03FB9D077B}"/>
          </ac:spMkLst>
        </pc:spChg>
        <pc:spChg chg="mod">
          <ac:chgData name="Bascoy, Manuel" userId="eeace4e8-5c7a-4942-864d-e07f1fc336b0" providerId="ADAL" clId="{B031DEEF-48CE-4FEF-958D-B3C3CD40C6C7}" dt="2022-04-23T16:34:42.916" v="3301" actId="20577"/>
          <ac:spMkLst>
            <pc:docMk/>
            <pc:sldMk cId="2080191401" sldId="263"/>
            <ac:spMk id="24" creationId="{0F6CF2A9-9A35-4274-82F1-824A9F0DC739}"/>
          </ac:spMkLst>
        </pc:spChg>
        <pc:spChg chg="mod">
          <ac:chgData name="Bascoy, Manuel" userId="eeace4e8-5c7a-4942-864d-e07f1fc336b0" providerId="ADAL" clId="{B031DEEF-48CE-4FEF-958D-B3C3CD40C6C7}" dt="2022-04-23T16:40:32.112" v="3641" actId="6549"/>
          <ac:spMkLst>
            <pc:docMk/>
            <pc:sldMk cId="2080191401" sldId="263"/>
            <ac:spMk id="25" creationId="{38E4135F-AE9D-41CC-BD2F-CF6E97EA3EEA}"/>
          </ac:spMkLst>
        </pc:spChg>
        <pc:picChg chg="del">
          <ac:chgData name="Bascoy, Manuel" userId="eeace4e8-5c7a-4942-864d-e07f1fc336b0" providerId="ADAL" clId="{B031DEEF-48CE-4FEF-958D-B3C3CD40C6C7}" dt="2022-04-23T16:42:21.735" v="3642" actId="478"/>
          <ac:picMkLst>
            <pc:docMk/>
            <pc:sldMk cId="2080191401" sldId="263"/>
            <ac:picMk id="6" creationId="{5BD3C32C-E23C-46A8-BB9D-96414D7755ED}"/>
          </ac:picMkLst>
        </pc:picChg>
        <pc:picChg chg="add mod">
          <ac:chgData name="Bascoy, Manuel" userId="eeace4e8-5c7a-4942-864d-e07f1fc336b0" providerId="ADAL" clId="{B031DEEF-48CE-4FEF-958D-B3C3CD40C6C7}" dt="2022-04-23T16:42:22.066" v="3643"/>
          <ac:picMkLst>
            <pc:docMk/>
            <pc:sldMk cId="2080191401" sldId="263"/>
            <ac:picMk id="7" creationId="{121133FB-916C-4C6E-9D2A-93DE0E407FC8}"/>
          </ac:picMkLst>
        </pc:picChg>
      </pc:sldChg>
      <pc:sldChg chg="modSp add mod ord">
        <pc:chgData name="Bascoy, Manuel" userId="eeace4e8-5c7a-4942-864d-e07f1fc336b0" providerId="ADAL" clId="{B031DEEF-48CE-4FEF-958D-B3C3CD40C6C7}" dt="2022-04-28T08:41:28.395" v="5685" actId="20577"/>
        <pc:sldMkLst>
          <pc:docMk/>
          <pc:sldMk cId="874572515" sldId="264"/>
        </pc:sldMkLst>
        <pc:spChg chg="mod">
          <ac:chgData name="Bascoy, Manuel" userId="eeace4e8-5c7a-4942-864d-e07f1fc336b0" providerId="ADAL" clId="{B031DEEF-48CE-4FEF-958D-B3C3CD40C6C7}" dt="2022-04-23T16:44:31.513" v="3648" actId="20577"/>
          <ac:spMkLst>
            <pc:docMk/>
            <pc:sldMk cId="874572515" sldId="264"/>
            <ac:spMk id="2" creationId="{0D78F7AB-1DE7-4393-BABB-2D03FB9D077B}"/>
          </ac:spMkLst>
        </pc:spChg>
        <pc:spChg chg="mod">
          <ac:chgData name="Bascoy, Manuel" userId="eeace4e8-5c7a-4942-864d-e07f1fc336b0" providerId="ADAL" clId="{B031DEEF-48CE-4FEF-958D-B3C3CD40C6C7}" dt="2022-04-23T17:18:09.622" v="5052" actId="313"/>
          <ac:spMkLst>
            <pc:docMk/>
            <pc:sldMk cId="874572515" sldId="264"/>
            <ac:spMk id="24" creationId="{0F6CF2A9-9A35-4274-82F1-824A9F0DC739}"/>
          </ac:spMkLst>
        </pc:spChg>
        <pc:spChg chg="mod">
          <ac:chgData name="Bascoy, Manuel" userId="eeace4e8-5c7a-4942-864d-e07f1fc336b0" providerId="ADAL" clId="{B031DEEF-48CE-4FEF-958D-B3C3CD40C6C7}" dt="2022-04-28T08:41:28.395" v="5685" actId="20577"/>
          <ac:spMkLst>
            <pc:docMk/>
            <pc:sldMk cId="874572515" sldId="264"/>
            <ac:spMk id="25" creationId="{38E4135F-AE9D-41CC-BD2F-CF6E97EA3EEA}"/>
          </ac:spMkLst>
        </pc:spChg>
      </pc:sldChg>
      <pc:sldChg chg="addSp delSp modSp add mod ord">
        <pc:chgData name="Bascoy, Manuel" userId="eeace4e8-5c7a-4942-864d-e07f1fc336b0" providerId="ADAL" clId="{B031DEEF-48CE-4FEF-958D-B3C3CD40C6C7}" dt="2022-04-23T17:19:22.454" v="5075" actId="27636"/>
        <pc:sldMkLst>
          <pc:docMk/>
          <pc:sldMk cId="3868874579" sldId="265"/>
        </pc:sldMkLst>
        <pc:spChg chg="mod">
          <ac:chgData name="Bascoy, Manuel" userId="eeace4e8-5c7a-4942-864d-e07f1fc336b0" providerId="ADAL" clId="{B031DEEF-48CE-4FEF-958D-B3C3CD40C6C7}" dt="2022-04-23T17:04:16.083" v="3921" actId="20577"/>
          <ac:spMkLst>
            <pc:docMk/>
            <pc:sldMk cId="3868874579" sldId="265"/>
            <ac:spMk id="2" creationId="{0D78F7AB-1DE7-4393-BABB-2D03FB9D077B}"/>
          </ac:spMkLst>
        </pc:spChg>
        <pc:spChg chg="mod">
          <ac:chgData name="Bascoy, Manuel" userId="eeace4e8-5c7a-4942-864d-e07f1fc336b0" providerId="ADAL" clId="{B031DEEF-48CE-4FEF-958D-B3C3CD40C6C7}" dt="2022-04-23T17:04:56.678" v="3937" actId="1076"/>
          <ac:spMkLst>
            <pc:docMk/>
            <pc:sldMk cId="3868874579" sldId="265"/>
            <ac:spMk id="3" creationId="{C0291D33-01AB-43C0-992F-15485804A8E9}"/>
          </ac:spMkLst>
        </pc:spChg>
        <pc:spChg chg="mod">
          <ac:chgData name="Bascoy, Manuel" userId="eeace4e8-5c7a-4942-864d-e07f1fc336b0" providerId="ADAL" clId="{B031DEEF-48CE-4FEF-958D-B3C3CD40C6C7}" dt="2022-04-23T17:05:10.135" v="3939" actId="1076"/>
          <ac:spMkLst>
            <pc:docMk/>
            <pc:sldMk cId="3868874579" sldId="265"/>
            <ac:spMk id="18" creationId="{B99BF26A-DF4F-445E-9332-FBF28F0FF3DE}"/>
          </ac:spMkLst>
        </pc:spChg>
        <pc:spChg chg="del">
          <ac:chgData name="Bascoy, Manuel" userId="eeace4e8-5c7a-4942-864d-e07f1fc336b0" providerId="ADAL" clId="{B031DEEF-48CE-4FEF-958D-B3C3CD40C6C7}" dt="2022-04-23T17:04:22.659" v="3923" actId="478"/>
          <ac:spMkLst>
            <pc:docMk/>
            <pc:sldMk cId="3868874579" sldId="265"/>
            <ac:spMk id="19" creationId="{F8D1C2CC-916A-4DC4-8F5B-E91753089DB9}"/>
          </ac:spMkLst>
        </pc:spChg>
        <pc:spChg chg="mod">
          <ac:chgData name="Bascoy, Manuel" userId="eeace4e8-5c7a-4942-864d-e07f1fc336b0" providerId="ADAL" clId="{B031DEEF-48CE-4FEF-958D-B3C3CD40C6C7}" dt="2022-04-23T17:11:26.695" v="4409" actId="6549"/>
          <ac:spMkLst>
            <pc:docMk/>
            <pc:sldMk cId="3868874579" sldId="265"/>
            <ac:spMk id="24" creationId="{0F6CF2A9-9A35-4274-82F1-824A9F0DC739}"/>
          </ac:spMkLst>
        </pc:spChg>
        <pc:spChg chg="mod">
          <ac:chgData name="Bascoy, Manuel" userId="eeace4e8-5c7a-4942-864d-e07f1fc336b0" providerId="ADAL" clId="{B031DEEF-48CE-4FEF-958D-B3C3CD40C6C7}" dt="2022-04-23T17:19:22.454" v="5075" actId="27636"/>
          <ac:spMkLst>
            <pc:docMk/>
            <pc:sldMk cId="3868874579" sldId="265"/>
            <ac:spMk id="25" creationId="{38E4135F-AE9D-41CC-BD2F-CF6E97EA3EEA}"/>
          </ac:spMkLst>
        </pc:spChg>
        <pc:cxnChg chg="mod">
          <ac:chgData name="Bascoy, Manuel" userId="eeace4e8-5c7a-4942-864d-e07f1fc336b0" providerId="ADAL" clId="{B031DEEF-48CE-4FEF-958D-B3C3CD40C6C7}" dt="2022-04-23T17:04:46.962" v="3931" actId="14100"/>
          <ac:cxnSpMkLst>
            <pc:docMk/>
            <pc:sldMk cId="3868874579" sldId="265"/>
            <ac:cxnSpMk id="9" creationId="{F89E647F-0533-4933-B475-8456D409AECC}"/>
          </ac:cxnSpMkLst>
        </pc:cxnChg>
        <pc:cxnChg chg="add del mod">
          <ac:chgData name="Bascoy, Manuel" userId="eeace4e8-5c7a-4942-864d-e07f1fc336b0" providerId="ADAL" clId="{B031DEEF-48CE-4FEF-958D-B3C3CD40C6C7}" dt="2022-04-23T17:04:49.534" v="3932" actId="478"/>
          <ac:cxnSpMkLst>
            <pc:docMk/>
            <pc:sldMk cId="3868874579" sldId="265"/>
            <ac:cxnSpMk id="10" creationId="{B9AFA9CE-81BE-4818-8D6F-4E92815C475F}"/>
          </ac:cxnSpMkLst>
        </pc:cxnChg>
        <pc:cxnChg chg="add mod">
          <ac:chgData name="Bascoy, Manuel" userId="eeace4e8-5c7a-4942-864d-e07f1fc336b0" providerId="ADAL" clId="{B031DEEF-48CE-4FEF-958D-B3C3CD40C6C7}" dt="2022-04-23T17:04:54.417" v="3934" actId="1076"/>
          <ac:cxnSpMkLst>
            <pc:docMk/>
            <pc:sldMk cId="3868874579" sldId="265"/>
            <ac:cxnSpMk id="12" creationId="{AC913A3D-667B-47F6-8119-6150066B2B5E}"/>
          </ac:cxnSpMkLst>
        </pc:cxnChg>
        <pc:cxnChg chg="del">
          <ac:chgData name="Bascoy, Manuel" userId="eeace4e8-5c7a-4942-864d-e07f1fc336b0" providerId="ADAL" clId="{B031DEEF-48CE-4FEF-958D-B3C3CD40C6C7}" dt="2022-04-23T17:04:19.239" v="3922" actId="478"/>
          <ac:cxnSpMkLst>
            <pc:docMk/>
            <pc:sldMk cId="3868874579" sldId="265"/>
            <ac:cxnSpMk id="13" creationId="{1578222C-5BC0-4C0A-8BCA-F4C892342BA1}"/>
          </ac:cxnSpMkLst>
        </pc:cxnChg>
        <pc:cxnChg chg="add mod">
          <ac:chgData name="Bascoy, Manuel" userId="eeace4e8-5c7a-4942-864d-e07f1fc336b0" providerId="ADAL" clId="{B031DEEF-48CE-4FEF-958D-B3C3CD40C6C7}" dt="2022-04-23T17:05:01.799" v="3938" actId="1076"/>
          <ac:cxnSpMkLst>
            <pc:docMk/>
            <pc:sldMk cId="3868874579" sldId="265"/>
            <ac:cxnSpMk id="14" creationId="{88A373DF-4A92-4C67-85A1-E924E4A59773}"/>
          </ac:cxnSpMkLst>
        </pc:cxnChg>
      </pc:sldChg>
      <pc:sldChg chg="delSp modSp add mod ord">
        <pc:chgData name="Bascoy, Manuel" userId="eeace4e8-5c7a-4942-864d-e07f1fc336b0" providerId="ADAL" clId="{B031DEEF-48CE-4FEF-958D-B3C3CD40C6C7}" dt="2022-04-28T08:45:52.735" v="5752" actId="20577"/>
        <pc:sldMkLst>
          <pc:docMk/>
          <pc:sldMk cId="2959017680" sldId="266"/>
        </pc:sldMkLst>
        <pc:spChg chg="mod">
          <ac:chgData name="Bascoy, Manuel" userId="eeace4e8-5c7a-4942-864d-e07f1fc336b0" providerId="ADAL" clId="{B031DEEF-48CE-4FEF-958D-B3C3CD40C6C7}" dt="2022-04-24T17:52:05.182" v="5184" actId="20577"/>
          <ac:spMkLst>
            <pc:docMk/>
            <pc:sldMk cId="2959017680" sldId="266"/>
            <ac:spMk id="2" creationId="{0D78F7AB-1DE7-4393-BABB-2D03FB9D077B}"/>
          </ac:spMkLst>
        </pc:spChg>
        <pc:spChg chg="mod">
          <ac:chgData name="Bascoy, Manuel" userId="eeace4e8-5c7a-4942-864d-e07f1fc336b0" providerId="ADAL" clId="{B031DEEF-48CE-4FEF-958D-B3C3CD40C6C7}" dt="2022-04-24T17:52:21.659" v="5187" actId="14100"/>
          <ac:spMkLst>
            <pc:docMk/>
            <pc:sldMk cId="2959017680" sldId="266"/>
            <ac:spMk id="3" creationId="{C0291D33-01AB-43C0-992F-15485804A8E9}"/>
          </ac:spMkLst>
        </pc:spChg>
        <pc:spChg chg="del">
          <ac:chgData name="Bascoy, Manuel" userId="eeace4e8-5c7a-4942-864d-e07f1fc336b0" providerId="ADAL" clId="{B031DEEF-48CE-4FEF-958D-B3C3CD40C6C7}" dt="2022-04-24T17:52:15.003" v="5186" actId="478"/>
          <ac:spMkLst>
            <pc:docMk/>
            <pc:sldMk cId="2959017680" sldId="266"/>
            <ac:spMk id="19" creationId="{F8D1C2CC-916A-4DC4-8F5B-E91753089DB9}"/>
          </ac:spMkLst>
        </pc:spChg>
        <pc:spChg chg="mod">
          <ac:chgData name="Bascoy, Manuel" userId="eeace4e8-5c7a-4942-864d-e07f1fc336b0" providerId="ADAL" clId="{B031DEEF-48CE-4FEF-958D-B3C3CD40C6C7}" dt="2022-04-24T17:53:04.464" v="5214" actId="6549"/>
          <ac:spMkLst>
            <pc:docMk/>
            <pc:sldMk cId="2959017680" sldId="266"/>
            <ac:spMk id="24" creationId="{0F6CF2A9-9A35-4274-82F1-824A9F0DC739}"/>
          </ac:spMkLst>
        </pc:spChg>
        <pc:spChg chg="mod">
          <ac:chgData name="Bascoy, Manuel" userId="eeace4e8-5c7a-4942-864d-e07f1fc336b0" providerId="ADAL" clId="{B031DEEF-48CE-4FEF-958D-B3C3CD40C6C7}" dt="2022-04-28T08:45:52.735" v="5752" actId="20577"/>
          <ac:spMkLst>
            <pc:docMk/>
            <pc:sldMk cId="2959017680" sldId="266"/>
            <ac:spMk id="25" creationId="{38E4135F-AE9D-41CC-BD2F-CF6E97EA3EEA}"/>
          </ac:spMkLst>
        </pc:spChg>
        <pc:cxnChg chg="del">
          <ac:chgData name="Bascoy, Manuel" userId="eeace4e8-5c7a-4942-864d-e07f1fc336b0" providerId="ADAL" clId="{B031DEEF-48CE-4FEF-958D-B3C3CD40C6C7}" dt="2022-04-24T17:52:13.499" v="5185" actId="478"/>
          <ac:cxnSpMkLst>
            <pc:docMk/>
            <pc:sldMk cId="2959017680" sldId="266"/>
            <ac:cxnSpMk id="13" creationId="{1578222C-5BC0-4C0A-8BCA-F4C892342BA1}"/>
          </ac:cxnSpMkLst>
        </pc:cxnChg>
      </pc:sldChg>
      <pc:sldChg chg="modSp add mod">
        <pc:chgData name="Bascoy, Manuel" userId="eeace4e8-5c7a-4942-864d-e07f1fc336b0" providerId="ADAL" clId="{B031DEEF-48CE-4FEF-958D-B3C3CD40C6C7}" dt="2022-04-24T17:56:35.189" v="5586" actId="27636"/>
        <pc:sldMkLst>
          <pc:docMk/>
          <pc:sldMk cId="290582749" sldId="267"/>
        </pc:sldMkLst>
        <pc:spChg chg="mod">
          <ac:chgData name="Bascoy, Manuel" userId="eeace4e8-5c7a-4942-864d-e07f1fc336b0" providerId="ADAL" clId="{B031DEEF-48CE-4FEF-958D-B3C3CD40C6C7}" dt="2022-04-24T17:55:28.690" v="5436" actId="14100"/>
          <ac:spMkLst>
            <pc:docMk/>
            <pc:sldMk cId="290582749" sldId="267"/>
            <ac:spMk id="2" creationId="{0D78F7AB-1DE7-4393-BABB-2D03FB9D077B}"/>
          </ac:spMkLst>
        </pc:spChg>
        <pc:spChg chg="mod">
          <ac:chgData name="Bascoy, Manuel" userId="eeace4e8-5c7a-4942-864d-e07f1fc336b0" providerId="ADAL" clId="{B031DEEF-48CE-4FEF-958D-B3C3CD40C6C7}" dt="2022-04-24T17:55:39.700" v="5452" actId="20577"/>
          <ac:spMkLst>
            <pc:docMk/>
            <pc:sldMk cId="290582749" sldId="267"/>
            <ac:spMk id="18" creationId="{B99BF26A-DF4F-445E-9332-FBF28F0FF3DE}"/>
          </ac:spMkLst>
        </pc:spChg>
        <pc:spChg chg="mod">
          <ac:chgData name="Bascoy, Manuel" userId="eeace4e8-5c7a-4942-864d-e07f1fc336b0" providerId="ADAL" clId="{B031DEEF-48CE-4FEF-958D-B3C3CD40C6C7}" dt="2022-04-24T17:55:58.671" v="5487" actId="20577"/>
          <ac:spMkLst>
            <pc:docMk/>
            <pc:sldMk cId="290582749" sldId="267"/>
            <ac:spMk id="24" creationId="{0F6CF2A9-9A35-4274-82F1-824A9F0DC739}"/>
          </ac:spMkLst>
        </pc:spChg>
        <pc:spChg chg="mod">
          <ac:chgData name="Bascoy, Manuel" userId="eeace4e8-5c7a-4942-864d-e07f1fc336b0" providerId="ADAL" clId="{B031DEEF-48CE-4FEF-958D-B3C3CD40C6C7}" dt="2022-04-24T17:56:35.189" v="5586" actId="27636"/>
          <ac:spMkLst>
            <pc:docMk/>
            <pc:sldMk cId="290582749" sldId="267"/>
            <ac:spMk id="25" creationId="{38E4135F-AE9D-41CC-BD2F-CF6E97EA3EE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F256F-3291-42C1-99EA-759E4385F2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git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64B066-87E5-4548-BDF7-36CAC0DD26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Ejercicios de resolución de problemas</a:t>
            </a:r>
          </a:p>
        </p:txBody>
      </p:sp>
    </p:spTree>
    <p:extLst>
      <p:ext uri="{BB962C8B-B14F-4D97-AF65-F5344CB8AC3E}">
        <p14:creationId xmlns:p14="http://schemas.microsoft.com/office/powerpoint/2010/main" val="169168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8F7AB-1DE7-4393-BABB-2D03FB9D0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70949"/>
            <a:ext cx="9905998" cy="1478570"/>
          </a:xfrm>
        </p:spPr>
        <p:txBody>
          <a:bodyPr/>
          <a:lstStyle/>
          <a:p>
            <a:r>
              <a:rPr lang="es-ES" dirty="0"/>
              <a:t>Problema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91D33-01AB-43C0-992F-15485804A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452" y="584167"/>
            <a:ext cx="3358321" cy="2418766"/>
          </a:xfrm>
          <a:solidFill>
            <a:schemeClr val="bg1">
              <a:alpha val="10000"/>
            </a:schemeClr>
          </a:solidFill>
          <a:ln>
            <a:noFill/>
          </a:ln>
        </p:spPr>
        <p:txBody>
          <a:bodyPr/>
          <a:lstStyle/>
          <a:p>
            <a:r>
              <a:rPr lang="es-ES" dirty="0"/>
              <a:t>Escenario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9E647F-0533-4933-B475-8456D409AECC}"/>
              </a:ext>
            </a:extLst>
          </p:cNvPr>
          <p:cNvCxnSpPr>
            <a:cxnSpLocks/>
          </p:cNvCxnSpPr>
          <p:nvPr/>
        </p:nvCxnSpPr>
        <p:spPr>
          <a:xfrm>
            <a:off x="4367907" y="1625320"/>
            <a:ext cx="603522" cy="0"/>
          </a:xfrm>
          <a:prstGeom prst="straightConnector1">
            <a:avLst/>
          </a:prstGeom>
          <a:ln w="73025"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99BF26A-DF4F-445E-9332-FBF28F0FF3DE}"/>
              </a:ext>
            </a:extLst>
          </p:cNvPr>
          <p:cNvSpPr txBox="1">
            <a:spLocks/>
          </p:cNvSpPr>
          <p:nvPr/>
        </p:nvSpPr>
        <p:spPr>
          <a:xfrm>
            <a:off x="4180537" y="1993979"/>
            <a:ext cx="158178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chemeClr val="accent1"/>
                </a:solidFill>
              </a:rPr>
              <a:t>main</a:t>
            </a:r>
            <a:endParaRPr lang="es-ES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accent1"/>
                </a:solidFill>
              </a:rPr>
              <a:t>archivo.txt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6CF2A9-9A35-4274-82F1-824A9F0DC739}"/>
              </a:ext>
            </a:extLst>
          </p:cNvPr>
          <p:cNvSpPr txBox="1"/>
          <p:nvPr/>
        </p:nvSpPr>
        <p:spPr>
          <a:xfrm>
            <a:off x="7541432" y="584167"/>
            <a:ext cx="4478116" cy="3970318"/>
          </a:xfrm>
          <a:prstGeom prst="rect">
            <a:avLst/>
          </a:prstGeom>
          <a:solidFill>
            <a:schemeClr val="bg1">
              <a:alpha val="1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SCRIPT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r>
              <a:rPr lang="es-ES" dirty="0"/>
              <a:t>git </a:t>
            </a:r>
            <a:r>
              <a:rPr lang="es-ES" dirty="0" err="1"/>
              <a:t>init</a:t>
            </a:r>
            <a:r>
              <a:rPr lang="es-ES" dirty="0"/>
              <a:t> -b </a:t>
            </a:r>
            <a:r>
              <a:rPr lang="es-ES" dirty="0" err="1"/>
              <a:t>main</a:t>
            </a:r>
            <a:endParaRPr lang="es-ES" dirty="0"/>
          </a:p>
          <a:p>
            <a:r>
              <a:rPr lang="es-ES" dirty="0"/>
              <a:t>echo contenido &gt; archivo.txt</a:t>
            </a:r>
          </a:p>
          <a:p>
            <a:r>
              <a:rPr lang="es-ES" dirty="0"/>
              <a:t>echo nueva </a:t>
            </a:r>
            <a:r>
              <a:rPr lang="es-ES" dirty="0" err="1"/>
              <a:t>linea</a:t>
            </a:r>
            <a:r>
              <a:rPr lang="es-ES" dirty="0"/>
              <a:t> &gt;&gt; archivo.txt</a:t>
            </a:r>
          </a:p>
          <a:p>
            <a:r>
              <a:rPr lang="es-ES" dirty="0"/>
              <a:t>git </a:t>
            </a:r>
            <a:r>
              <a:rPr lang="es-ES" dirty="0" err="1"/>
              <a:t>add</a:t>
            </a:r>
            <a:r>
              <a:rPr lang="es-ES" dirty="0"/>
              <a:t> archivo.txt</a:t>
            </a:r>
          </a:p>
          <a:p>
            <a:r>
              <a:rPr lang="es-ES" dirty="0" err="1"/>
              <a:t>git</a:t>
            </a:r>
            <a:r>
              <a:rPr lang="es-ES" dirty="0"/>
              <a:t> </a:t>
            </a:r>
            <a:r>
              <a:rPr lang="es-ES" dirty="0" err="1"/>
              <a:t>commit</a:t>
            </a:r>
            <a:r>
              <a:rPr lang="es-ES" dirty="0"/>
              <a:t> -m “primer </a:t>
            </a:r>
            <a:r>
              <a:rPr lang="es-ES" dirty="0" err="1"/>
              <a:t>commit</a:t>
            </a:r>
            <a:r>
              <a:rPr lang="es-ES" dirty="0"/>
              <a:t>”</a:t>
            </a:r>
          </a:p>
          <a:p>
            <a:r>
              <a:rPr lang="es-ES" dirty="0"/>
              <a:t>echo tercera </a:t>
            </a:r>
            <a:r>
              <a:rPr lang="es-ES" dirty="0" err="1"/>
              <a:t>linea</a:t>
            </a:r>
            <a:r>
              <a:rPr lang="es-ES" dirty="0"/>
              <a:t> &gt;&gt; archivo.txt</a:t>
            </a:r>
          </a:p>
          <a:p>
            <a:r>
              <a:rPr lang="es-ES" dirty="0" err="1"/>
              <a:t>git</a:t>
            </a:r>
            <a:r>
              <a:rPr lang="es-ES" dirty="0"/>
              <a:t> </a:t>
            </a:r>
            <a:r>
              <a:rPr lang="es-ES" dirty="0" err="1"/>
              <a:t>commit</a:t>
            </a:r>
            <a:r>
              <a:rPr lang="es-ES" dirty="0"/>
              <a:t> -a -m “segundo </a:t>
            </a:r>
            <a:r>
              <a:rPr lang="es-ES" dirty="0" err="1"/>
              <a:t>commit</a:t>
            </a:r>
            <a:r>
              <a:rPr lang="es-ES" dirty="0"/>
              <a:t>”</a:t>
            </a:r>
          </a:p>
          <a:p>
            <a:r>
              <a:rPr lang="es-ES" dirty="0"/>
              <a:t>echo contenido &gt; archivo.txt</a:t>
            </a:r>
          </a:p>
          <a:p>
            <a:r>
              <a:rPr lang="es-ES" dirty="0"/>
              <a:t>echo tercera </a:t>
            </a:r>
            <a:r>
              <a:rPr lang="es-ES" dirty="0" err="1"/>
              <a:t>linea</a:t>
            </a:r>
            <a:r>
              <a:rPr lang="es-ES" dirty="0"/>
              <a:t> &gt;&gt; archivo.txt</a:t>
            </a:r>
          </a:p>
          <a:p>
            <a:r>
              <a:rPr lang="es-ES" dirty="0" err="1"/>
              <a:t>git</a:t>
            </a:r>
            <a:r>
              <a:rPr lang="es-ES" dirty="0"/>
              <a:t> </a:t>
            </a:r>
            <a:r>
              <a:rPr lang="es-ES" dirty="0" err="1"/>
              <a:t>commit</a:t>
            </a:r>
            <a:r>
              <a:rPr lang="es-ES" dirty="0"/>
              <a:t> -a -m “tercer </a:t>
            </a:r>
            <a:r>
              <a:rPr lang="es-ES" dirty="0" err="1"/>
              <a:t>commit</a:t>
            </a:r>
            <a:r>
              <a:rPr lang="es-ES" dirty="0"/>
              <a:t>”</a:t>
            </a:r>
          </a:p>
          <a:p>
            <a:r>
              <a:rPr lang="es-ES" dirty="0"/>
              <a:t>echo contenido final &gt;&gt; archivo.txt</a:t>
            </a:r>
          </a:p>
          <a:p>
            <a:r>
              <a:rPr lang="es-ES" dirty="0" err="1"/>
              <a:t>git</a:t>
            </a:r>
            <a:r>
              <a:rPr lang="es-ES" dirty="0"/>
              <a:t> </a:t>
            </a:r>
            <a:r>
              <a:rPr lang="es-ES" dirty="0" err="1"/>
              <a:t>commit</a:t>
            </a:r>
            <a:r>
              <a:rPr lang="es-ES" dirty="0"/>
              <a:t> -a -m “ultimo </a:t>
            </a:r>
            <a:r>
              <a:rPr lang="es-ES" dirty="0" err="1"/>
              <a:t>commit</a:t>
            </a:r>
            <a:r>
              <a:rPr lang="es-ES" dirty="0"/>
              <a:t>”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8E4135F-AE9D-41CC-BD2F-CF6E97EA3EEA}"/>
              </a:ext>
            </a:extLst>
          </p:cNvPr>
          <p:cNvSpPr txBox="1">
            <a:spLocks/>
          </p:cNvSpPr>
          <p:nvPr/>
        </p:nvSpPr>
        <p:spPr>
          <a:xfrm>
            <a:off x="838671" y="3428999"/>
            <a:ext cx="6502102" cy="2716161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Descripción</a:t>
            </a:r>
          </a:p>
          <a:p>
            <a:pPr lvl="1"/>
            <a:r>
              <a:rPr lang="es-ES" dirty="0"/>
              <a:t>Tenemos una sola rama “</a:t>
            </a:r>
            <a:r>
              <a:rPr lang="es-ES" dirty="0" err="1"/>
              <a:t>main</a:t>
            </a:r>
            <a:r>
              <a:rPr lang="es-ES" dirty="0"/>
              <a:t>” en la que se han realizado varios </a:t>
            </a:r>
            <a:r>
              <a:rPr lang="es-ES" dirty="0" err="1"/>
              <a:t>commits</a:t>
            </a:r>
            <a:r>
              <a:rPr lang="es-ES" dirty="0"/>
              <a:t>, queremos ver el contenido del primer </a:t>
            </a:r>
            <a:r>
              <a:rPr lang="es-ES" dirty="0" err="1"/>
              <a:t>commit</a:t>
            </a:r>
            <a:r>
              <a:rPr lang="es-ES" dirty="0"/>
              <a:t>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¿Cómo hacemos?</a:t>
            </a:r>
            <a:r>
              <a:rPr lang="es-ES" dirty="0"/>
              <a:t> </a:t>
            </a:r>
          </a:p>
          <a:p>
            <a:pPr lvl="1"/>
            <a:r>
              <a:rPr lang="es-ES" dirty="0"/>
              <a:t>Si miramos el contenido de “archivo.txt” en el último </a:t>
            </a:r>
            <a:r>
              <a:rPr lang="es-ES" dirty="0" err="1"/>
              <a:t>commit</a:t>
            </a:r>
            <a:r>
              <a:rPr lang="es-ES" dirty="0"/>
              <a:t> vemos que falta la línea “nueva </a:t>
            </a:r>
            <a:r>
              <a:rPr lang="es-ES" dirty="0" err="1"/>
              <a:t>linea</a:t>
            </a:r>
            <a:r>
              <a:rPr lang="es-ES" dirty="0"/>
              <a:t>” (que si está en el primer </a:t>
            </a:r>
            <a:r>
              <a:rPr lang="es-ES" dirty="0" err="1"/>
              <a:t>commit</a:t>
            </a:r>
            <a:r>
              <a:rPr lang="es-ES" dirty="0"/>
              <a:t>) queremos saber en que </a:t>
            </a:r>
            <a:r>
              <a:rPr lang="es-ES" dirty="0" err="1"/>
              <a:t>commit</a:t>
            </a:r>
            <a:r>
              <a:rPr lang="es-ES" dirty="0"/>
              <a:t> se ha borrado dicha </a:t>
            </a:r>
            <a:r>
              <a:rPr lang="es-ES" dirty="0" err="1"/>
              <a:t>linea</a:t>
            </a:r>
            <a:r>
              <a:rPr lang="es-ES" dirty="0"/>
              <a:t>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¿Cómo podemos verlo?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C913A3D-667B-47F6-8119-6150066B2B5E}"/>
              </a:ext>
            </a:extLst>
          </p:cNvPr>
          <p:cNvCxnSpPr>
            <a:cxnSpLocks/>
          </p:cNvCxnSpPr>
          <p:nvPr/>
        </p:nvCxnSpPr>
        <p:spPr>
          <a:xfrm>
            <a:off x="4971429" y="1625320"/>
            <a:ext cx="603522" cy="0"/>
          </a:xfrm>
          <a:prstGeom prst="straightConnector1">
            <a:avLst/>
          </a:prstGeom>
          <a:ln w="73025"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8A373DF-4A92-4C67-85A1-E924E4A59773}"/>
              </a:ext>
            </a:extLst>
          </p:cNvPr>
          <p:cNvCxnSpPr>
            <a:cxnSpLocks/>
          </p:cNvCxnSpPr>
          <p:nvPr/>
        </p:nvCxnSpPr>
        <p:spPr>
          <a:xfrm>
            <a:off x="5574951" y="1625320"/>
            <a:ext cx="603522" cy="0"/>
          </a:xfrm>
          <a:prstGeom prst="straightConnector1">
            <a:avLst/>
          </a:prstGeom>
          <a:ln w="73025"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8874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8F7AB-1DE7-4393-BABB-2D03FB9D0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70949"/>
            <a:ext cx="9905998" cy="1478570"/>
          </a:xfrm>
        </p:spPr>
        <p:txBody>
          <a:bodyPr/>
          <a:lstStyle/>
          <a:p>
            <a:r>
              <a:rPr lang="es-ES" dirty="0"/>
              <a:t>Problema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91D33-01AB-43C0-992F-15485804A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452" y="584167"/>
            <a:ext cx="3358321" cy="1854233"/>
          </a:xfrm>
          <a:solidFill>
            <a:schemeClr val="bg1">
              <a:alpha val="10000"/>
            </a:schemeClr>
          </a:solidFill>
          <a:ln>
            <a:noFill/>
          </a:ln>
        </p:spPr>
        <p:txBody>
          <a:bodyPr/>
          <a:lstStyle/>
          <a:p>
            <a:r>
              <a:rPr lang="es-ES" dirty="0"/>
              <a:t>Escenario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9E647F-0533-4933-B475-8456D409AECC}"/>
              </a:ext>
            </a:extLst>
          </p:cNvPr>
          <p:cNvCxnSpPr>
            <a:cxnSpLocks/>
          </p:cNvCxnSpPr>
          <p:nvPr/>
        </p:nvCxnSpPr>
        <p:spPr>
          <a:xfrm>
            <a:off x="4367907" y="1625320"/>
            <a:ext cx="1002631" cy="0"/>
          </a:xfrm>
          <a:prstGeom prst="straightConnector1">
            <a:avLst/>
          </a:prstGeom>
          <a:ln w="73025"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99BF26A-DF4F-445E-9332-FBF28F0FF3DE}"/>
              </a:ext>
            </a:extLst>
          </p:cNvPr>
          <p:cNvSpPr txBox="1">
            <a:spLocks/>
          </p:cNvSpPr>
          <p:nvPr/>
        </p:nvSpPr>
        <p:spPr>
          <a:xfrm>
            <a:off x="5571197" y="1330850"/>
            <a:ext cx="158178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chemeClr val="accent1"/>
                </a:solidFill>
              </a:rPr>
              <a:t>main</a:t>
            </a:r>
            <a:endParaRPr lang="es-ES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accent1"/>
                </a:solidFill>
              </a:rPr>
              <a:t>archivo.txt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6CF2A9-9A35-4274-82F1-824A9F0DC739}"/>
              </a:ext>
            </a:extLst>
          </p:cNvPr>
          <p:cNvSpPr txBox="1"/>
          <p:nvPr/>
        </p:nvSpPr>
        <p:spPr>
          <a:xfrm>
            <a:off x="7541432" y="584167"/>
            <a:ext cx="4478116" cy="2031325"/>
          </a:xfrm>
          <a:prstGeom prst="rect">
            <a:avLst/>
          </a:prstGeom>
          <a:solidFill>
            <a:schemeClr val="bg1">
              <a:alpha val="1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SCRIPT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r>
              <a:rPr lang="es-ES" dirty="0"/>
              <a:t>git </a:t>
            </a:r>
            <a:r>
              <a:rPr lang="es-ES" dirty="0" err="1"/>
              <a:t>init</a:t>
            </a:r>
            <a:r>
              <a:rPr lang="es-ES" dirty="0"/>
              <a:t> -b </a:t>
            </a:r>
            <a:r>
              <a:rPr lang="es-ES" dirty="0" err="1"/>
              <a:t>main</a:t>
            </a:r>
            <a:endParaRPr lang="es-ES" dirty="0"/>
          </a:p>
          <a:p>
            <a:r>
              <a:rPr lang="es-ES" dirty="0"/>
              <a:t>echo contenido &gt; archivo.txt</a:t>
            </a:r>
          </a:p>
          <a:p>
            <a:r>
              <a:rPr lang="es-ES" dirty="0"/>
              <a:t>git </a:t>
            </a:r>
            <a:r>
              <a:rPr lang="es-ES" dirty="0" err="1"/>
              <a:t>add</a:t>
            </a:r>
            <a:r>
              <a:rPr lang="es-ES" dirty="0"/>
              <a:t> archivo.txt</a:t>
            </a:r>
          </a:p>
          <a:p>
            <a:r>
              <a:rPr lang="es-ES" dirty="0"/>
              <a:t>git </a:t>
            </a:r>
            <a:r>
              <a:rPr lang="es-ES" dirty="0" err="1"/>
              <a:t>commit</a:t>
            </a:r>
            <a:r>
              <a:rPr lang="es-ES" dirty="0"/>
              <a:t> -m "primer </a:t>
            </a:r>
            <a:r>
              <a:rPr lang="es-ES" dirty="0" err="1"/>
              <a:t>commit</a:t>
            </a:r>
            <a:r>
              <a:rPr lang="es-ES" dirty="0"/>
              <a:t>"</a:t>
            </a:r>
          </a:p>
          <a:p>
            <a:r>
              <a:rPr lang="es-ES" dirty="0"/>
              <a:t>echo “nueva </a:t>
            </a:r>
            <a:r>
              <a:rPr lang="es-ES" dirty="0" err="1"/>
              <a:t>linea</a:t>
            </a:r>
            <a:r>
              <a:rPr lang="es-ES" dirty="0"/>
              <a:t>" &gt;&gt; archivo.txt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8E4135F-AE9D-41CC-BD2F-CF6E97EA3EEA}"/>
              </a:ext>
            </a:extLst>
          </p:cNvPr>
          <p:cNvSpPr txBox="1">
            <a:spLocks/>
          </p:cNvSpPr>
          <p:nvPr/>
        </p:nvSpPr>
        <p:spPr>
          <a:xfrm>
            <a:off x="838671" y="3018334"/>
            <a:ext cx="6502102" cy="2090148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Descripción</a:t>
            </a:r>
          </a:p>
          <a:p>
            <a:pPr lvl="1"/>
            <a:r>
              <a:rPr lang="es-ES" dirty="0"/>
              <a:t>Tenemos una rama “</a:t>
            </a:r>
            <a:r>
              <a:rPr lang="es-ES" dirty="0" err="1"/>
              <a:t>main</a:t>
            </a:r>
            <a:r>
              <a:rPr lang="es-ES" dirty="0"/>
              <a:t>” en la que tenemos cambios pendientes de ser </a:t>
            </a:r>
            <a:r>
              <a:rPr lang="es-ES" dirty="0" err="1"/>
              <a:t>commiteados</a:t>
            </a:r>
            <a:r>
              <a:rPr lang="es-ES" dirty="0"/>
              <a:t>, pero queremos descartar dichos cambios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¿Cómo vemos cuales son esos cambios? ¿Qué comando ejecutamos para deshacer dichos cambios?</a:t>
            </a:r>
          </a:p>
        </p:txBody>
      </p:sp>
    </p:spTree>
    <p:extLst>
      <p:ext uri="{BB962C8B-B14F-4D97-AF65-F5344CB8AC3E}">
        <p14:creationId xmlns:p14="http://schemas.microsoft.com/office/powerpoint/2010/main" val="2959017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8F7AB-1DE7-4393-BABB-2D03FB9D0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561" y="270949"/>
            <a:ext cx="10085438" cy="1478570"/>
          </a:xfrm>
        </p:spPr>
        <p:txBody>
          <a:bodyPr/>
          <a:lstStyle/>
          <a:p>
            <a:r>
              <a:rPr lang="es-ES" dirty="0"/>
              <a:t>Problema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91D33-01AB-43C0-992F-15485804A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452" y="584167"/>
            <a:ext cx="3358321" cy="1854233"/>
          </a:xfrm>
          <a:solidFill>
            <a:schemeClr val="bg1">
              <a:alpha val="10000"/>
            </a:schemeClr>
          </a:solidFill>
          <a:ln>
            <a:noFill/>
          </a:ln>
        </p:spPr>
        <p:txBody>
          <a:bodyPr/>
          <a:lstStyle/>
          <a:p>
            <a:r>
              <a:rPr lang="es-ES" dirty="0"/>
              <a:t>Escenario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9E647F-0533-4933-B475-8456D409AECC}"/>
              </a:ext>
            </a:extLst>
          </p:cNvPr>
          <p:cNvCxnSpPr>
            <a:cxnSpLocks/>
          </p:cNvCxnSpPr>
          <p:nvPr/>
        </p:nvCxnSpPr>
        <p:spPr>
          <a:xfrm>
            <a:off x="4367907" y="1625320"/>
            <a:ext cx="1002631" cy="0"/>
          </a:xfrm>
          <a:prstGeom prst="straightConnector1">
            <a:avLst/>
          </a:prstGeom>
          <a:ln w="73025"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99BF26A-DF4F-445E-9332-FBF28F0FF3DE}"/>
              </a:ext>
            </a:extLst>
          </p:cNvPr>
          <p:cNvSpPr txBox="1">
            <a:spLocks/>
          </p:cNvSpPr>
          <p:nvPr/>
        </p:nvSpPr>
        <p:spPr>
          <a:xfrm>
            <a:off x="5571197" y="1330850"/>
            <a:ext cx="158178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chemeClr val="accent1"/>
                </a:solidFill>
              </a:rPr>
              <a:t>main</a:t>
            </a:r>
            <a:endParaRPr lang="es-ES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accent1"/>
                </a:solidFill>
              </a:rPr>
              <a:t>archivo.txt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accent1"/>
                </a:solidFill>
              </a:rPr>
              <a:t>archivo2.txt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6CF2A9-9A35-4274-82F1-824A9F0DC739}"/>
              </a:ext>
            </a:extLst>
          </p:cNvPr>
          <p:cNvSpPr txBox="1"/>
          <p:nvPr/>
        </p:nvSpPr>
        <p:spPr>
          <a:xfrm>
            <a:off x="7541432" y="584167"/>
            <a:ext cx="4478116" cy="2308324"/>
          </a:xfrm>
          <a:prstGeom prst="rect">
            <a:avLst/>
          </a:prstGeom>
          <a:solidFill>
            <a:schemeClr val="bg1">
              <a:alpha val="1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SCRIPT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r>
              <a:rPr lang="es-ES" dirty="0"/>
              <a:t>git </a:t>
            </a:r>
            <a:r>
              <a:rPr lang="es-ES" dirty="0" err="1"/>
              <a:t>init</a:t>
            </a:r>
            <a:r>
              <a:rPr lang="es-ES" dirty="0"/>
              <a:t> -b </a:t>
            </a:r>
            <a:r>
              <a:rPr lang="es-ES" dirty="0" err="1"/>
              <a:t>main</a:t>
            </a:r>
            <a:endParaRPr lang="es-ES" dirty="0"/>
          </a:p>
          <a:p>
            <a:r>
              <a:rPr lang="es-ES" dirty="0"/>
              <a:t>echo contenido &gt; archivo.txt</a:t>
            </a:r>
          </a:p>
          <a:p>
            <a:r>
              <a:rPr lang="es-ES" dirty="0"/>
              <a:t>git </a:t>
            </a:r>
            <a:r>
              <a:rPr lang="es-ES" dirty="0" err="1"/>
              <a:t>add</a:t>
            </a:r>
            <a:r>
              <a:rPr lang="es-ES" dirty="0"/>
              <a:t> archivo.txt</a:t>
            </a:r>
          </a:p>
          <a:p>
            <a:r>
              <a:rPr lang="es-ES" dirty="0"/>
              <a:t>git </a:t>
            </a:r>
            <a:r>
              <a:rPr lang="es-ES" dirty="0" err="1"/>
              <a:t>commit</a:t>
            </a:r>
            <a:r>
              <a:rPr lang="es-ES" dirty="0"/>
              <a:t> -m "primer </a:t>
            </a:r>
            <a:r>
              <a:rPr lang="es-ES" dirty="0" err="1"/>
              <a:t>commit</a:t>
            </a:r>
            <a:r>
              <a:rPr lang="es-ES" dirty="0"/>
              <a:t>"</a:t>
            </a:r>
          </a:p>
          <a:p>
            <a:r>
              <a:rPr lang="es-ES" dirty="0"/>
              <a:t>echo “nueva </a:t>
            </a:r>
            <a:r>
              <a:rPr lang="es-ES" dirty="0" err="1"/>
              <a:t>linea</a:t>
            </a:r>
            <a:r>
              <a:rPr lang="es-ES" dirty="0"/>
              <a:t>" &gt;&gt; archivo.txt</a:t>
            </a:r>
          </a:p>
          <a:p>
            <a:r>
              <a:rPr lang="es-ES" dirty="0"/>
              <a:t>echo “contenido archivo 2" &gt; archivo2.txt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8E4135F-AE9D-41CC-BD2F-CF6E97EA3EEA}"/>
              </a:ext>
            </a:extLst>
          </p:cNvPr>
          <p:cNvSpPr txBox="1">
            <a:spLocks/>
          </p:cNvSpPr>
          <p:nvPr/>
        </p:nvSpPr>
        <p:spPr>
          <a:xfrm>
            <a:off x="838671" y="3018334"/>
            <a:ext cx="6502102" cy="250881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Descripción</a:t>
            </a:r>
          </a:p>
          <a:p>
            <a:pPr lvl="1"/>
            <a:r>
              <a:rPr lang="es-ES" dirty="0"/>
              <a:t>Tenemos una rama “</a:t>
            </a:r>
            <a:r>
              <a:rPr lang="es-ES" dirty="0" err="1"/>
              <a:t>main</a:t>
            </a:r>
            <a:r>
              <a:rPr lang="es-ES" dirty="0"/>
              <a:t>” en la que tenemos cambios pendientes de ser </a:t>
            </a:r>
            <a:r>
              <a:rPr lang="es-ES" dirty="0" err="1"/>
              <a:t>commiteados</a:t>
            </a:r>
            <a:r>
              <a:rPr lang="es-ES" dirty="0"/>
              <a:t>, tanto de archivos que están </a:t>
            </a:r>
            <a:r>
              <a:rPr lang="es-ES" dirty="0" err="1"/>
              <a:t>trackeados</a:t>
            </a:r>
            <a:r>
              <a:rPr lang="es-ES" dirty="0"/>
              <a:t> por </a:t>
            </a:r>
            <a:r>
              <a:rPr lang="es-ES" dirty="0" err="1"/>
              <a:t>git</a:t>
            </a:r>
            <a:r>
              <a:rPr lang="es-ES" dirty="0"/>
              <a:t> como de archivos que no están </a:t>
            </a:r>
            <a:r>
              <a:rPr lang="es-ES" dirty="0" err="1"/>
              <a:t>trackeados</a:t>
            </a:r>
            <a:r>
              <a:rPr lang="es-ES" dirty="0"/>
              <a:t>, pero queremos descartar dichos cambios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¿Qué comando ejecutamos?</a:t>
            </a:r>
          </a:p>
        </p:txBody>
      </p:sp>
    </p:spTree>
    <p:extLst>
      <p:ext uri="{BB962C8B-B14F-4D97-AF65-F5344CB8AC3E}">
        <p14:creationId xmlns:p14="http://schemas.microsoft.com/office/powerpoint/2010/main" val="290582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F256F-3291-42C1-99EA-759E4385F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5971" y="448594"/>
            <a:ext cx="8791575" cy="886911"/>
          </a:xfrm>
        </p:spPr>
        <p:txBody>
          <a:bodyPr/>
          <a:lstStyle/>
          <a:p>
            <a:r>
              <a:rPr lang="es-ES" dirty="0"/>
              <a:t>Realización de ejercicios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11EFE4-82E1-4961-B4A3-0FF7142E9E17}"/>
              </a:ext>
            </a:extLst>
          </p:cNvPr>
          <p:cNvSpPr txBox="1"/>
          <p:nvPr/>
        </p:nvSpPr>
        <p:spPr>
          <a:xfrm>
            <a:off x="2169442" y="2057400"/>
            <a:ext cx="9384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Los ejercicios están colocados en la carpeta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“Ejercicios”</a:t>
            </a:r>
            <a:r>
              <a:rPr lang="es-ES" dirty="0"/>
              <a:t>, para enfrentarse a cada problema simplemente tenemos que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abrir una consola </a:t>
            </a:r>
            <a:r>
              <a:rPr lang="es-ES" dirty="0"/>
              <a:t>y posicionarnos en la carpeta del problema que queramos resolver.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12FE9E-CE80-40D1-AEAF-EF9E8B1D260D}"/>
              </a:ext>
            </a:extLst>
          </p:cNvPr>
          <p:cNvSpPr txBox="1"/>
          <p:nvPr/>
        </p:nvSpPr>
        <p:spPr>
          <a:xfrm>
            <a:off x="2169442" y="4147521"/>
            <a:ext cx="9384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En cada problema la sección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“Script” </a:t>
            </a:r>
            <a:r>
              <a:rPr lang="es-ES" dirty="0"/>
              <a:t>indica lo comandos que se han utilizado para replicar el escenario, 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no hay que hacer nada con dichos comandos</a:t>
            </a:r>
            <a:r>
              <a:rPr lang="es-ES" dirty="0"/>
              <a:t>, simplemente pueden servir de guía para saber como se ha llegado a esa situación.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8D8A53-3EC9-4708-814A-01A0A65FD6FC}"/>
              </a:ext>
            </a:extLst>
          </p:cNvPr>
          <p:cNvSpPr txBox="1"/>
          <p:nvPr/>
        </p:nvSpPr>
        <p:spPr>
          <a:xfrm>
            <a:off x="2169442" y="3240960"/>
            <a:ext cx="938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Aunque los ejercicios se pueden resolver con cualquier herramienta gráfica que use </a:t>
            </a:r>
            <a:r>
              <a:rPr lang="es-ES" dirty="0" err="1"/>
              <a:t>git</a:t>
            </a:r>
            <a:r>
              <a:rPr lang="es-ES" dirty="0"/>
              <a:t>, están pensados para ser resueltos desde la línea de comandos.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F0AB28-824F-4550-9D4B-D487C2CA83D7}"/>
              </a:ext>
            </a:extLst>
          </p:cNvPr>
          <p:cNvSpPr txBox="1"/>
          <p:nvPr/>
        </p:nvSpPr>
        <p:spPr>
          <a:xfrm>
            <a:off x="2169442" y="5331081"/>
            <a:ext cx="9384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Los problemas no tienen una única solución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856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8F7AB-1DE7-4393-BABB-2D03FB9D0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70949"/>
            <a:ext cx="9905998" cy="1478570"/>
          </a:xfrm>
        </p:spPr>
        <p:txBody>
          <a:bodyPr/>
          <a:lstStyle/>
          <a:p>
            <a:r>
              <a:rPr lang="es-ES" dirty="0"/>
              <a:t>Problema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91D33-01AB-43C0-992F-15485804A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452" y="584167"/>
            <a:ext cx="3358321" cy="2418766"/>
          </a:xfrm>
          <a:solidFill>
            <a:schemeClr val="bg1">
              <a:alpha val="10000"/>
            </a:schemeClr>
          </a:solidFill>
          <a:ln>
            <a:noFill/>
          </a:ln>
        </p:spPr>
        <p:txBody>
          <a:bodyPr/>
          <a:lstStyle/>
          <a:p>
            <a:r>
              <a:rPr lang="es-ES" dirty="0"/>
              <a:t>Escenario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578222C-5BC0-4C0A-8BCA-F4C892342BA1}"/>
              </a:ext>
            </a:extLst>
          </p:cNvPr>
          <p:cNvCxnSpPr>
            <a:cxnSpLocks/>
          </p:cNvCxnSpPr>
          <p:nvPr/>
        </p:nvCxnSpPr>
        <p:spPr>
          <a:xfrm>
            <a:off x="4367907" y="1625320"/>
            <a:ext cx="1002631" cy="665079"/>
          </a:xfrm>
          <a:prstGeom prst="straightConnector1">
            <a:avLst/>
          </a:prstGeom>
          <a:ln w="73025">
            <a:solidFill>
              <a:schemeClr val="accent2">
                <a:lumMod val="75000"/>
              </a:schemeClr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9E647F-0533-4933-B475-8456D409AECC}"/>
              </a:ext>
            </a:extLst>
          </p:cNvPr>
          <p:cNvCxnSpPr>
            <a:cxnSpLocks/>
          </p:cNvCxnSpPr>
          <p:nvPr/>
        </p:nvCxnSpPr>
        <p:spPr>
          <a:xfrm>
            <a:off x="4367907" y="1625320"/>
            <a:ext cx="1002631" cy="0"/>
          </a:xfrm>
          <a:prstGeom prst="straightConnector1">
            <a:avLst/>
          </a:prstGeom>
          <a:ln w="73025"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99BF26A-DF4F-445E-9332-FBF28F0FF3DE}"/>
              </a:ext>
            </a:extLst>
          </p:cNvPr>
          <p:cNvSpPr txBox="1">
            <a:spLocks/>
          </p:cNvSpPr>
          <p:nvPr/>
        </p:nvSpPr>
        <p:spPr>
          <a:xfrm>
            <a:off x="5571197" y="1330850"/>
            <a:ext cx="158178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chemeClr val="accent1"/>
                </a:solidFill>
              </a:rPr>
              <a:t>main</a:t>
            </a:r>
            <a:endParaRPr lang="es-ES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accent1"/>
                </a:solidFill>
              </a:rPr>
              <a:t>archivo.txt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D1C2CC-916A-4DC4-8F5B-E91753089DB9}"/>
              </a:ext>
            </a:extLst>
          </p:cNvPr>
          <p:cNvSpPr txBox="1"/>
          <p:nvPr/>
        </p:nvSpPr>
        <p:spPr>
          <a:xfrm>
            <a:off x="5571198" y="2290399"/>
            <a:ext cx="149754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chemeClr val="accent2"/>
                </a:solidFill>
              </a:rPr>
              <a:t>NuevaRama</a:t>
            </a:r>
            <a:endParaRPr lang="es-E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accent2"/>
                </a:solidFill>
              </a:rPr>
              <a:t>archivo.txt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6CF2A9-9A35-4274-82F1-824A9F0DC739}"/>
              </a:ext>
            </a:extLst>
          </p:cNvPr>
          <p:cNvSpPr txBox="1"/>
          <p:nvPr/>
        </p:nvSpPr>
        <p:spPr>
          <a:xfrm>
            <a:off x="7541432" y="584167"/>
            <a:ext cx="4478116" cy="3416320"/>
          </a:xfrm>
          <a:prstGeom prst="rect">
            <a:avLst/>
          </a:prstGeom>
          <a:solidFill>
            <a:schemeClr val="bg1">
              <a:alpha val="1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SCRIPT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r>
              <a:rPr lang="es-ES" dirty="0"/>
              <a:t>git </a:t>
            </a:r>
            <a:r>
              <a:rPr lang="es-ES" dirty="0" err="1"/>
              <a:t>init</a:t>
            </a:r>
            <a:r>
              <a:rPr lang="es-ES" dirty="0"/>
              <a:t> -b </a:t>
            </a:r>
            <a:r>
              <a:rPr lang="es-ES" dirty="0" err="1"/>
              <a:t>main</a:t>
            </a:r>
            <a:endParaRPr lang="es-ES" dirty="0"/>
          </a:p>
          <a:p>
            <a:r>
              <a:rPr lang="es-ES" dirty="0"/>
              <a:t>echo contenido &gt; archivo.txt</a:t>
            </a:r>
          </a:p>
          <a:p>
            <a:r>
              <a:rPr lang="es-ES" dirty="0"/>
              <a:t>git </a:t>
            </a:r>
            <a:r>
              <a:rPr lang="es-ES" dirty="0" err="1"/>
              <a:t>add</a:t>
            </a:r>
            <a:r>
              <a:rPr lang="es-ES" dirty="0"/>
              <a:t> archivo.txt</a:t>
            </a:r>
          </a:p>
          <a:p>
            <a:r>
              <a:rPr lang="es-ES" dirty="0"/>
              <a:t>git </a:t>
            </a:r>
            <a:r>
              <a:rPr lang="es-ES" dirty="0" err="1"/>
              <a:t>commit</a:t>
            </a:r>
            <a:r>
              <a:rPr lang="es-ES" dirty="0"/>
              <a:t> -m "primer </a:t>
            </a:r>
            <a:r>
              <a:rPr lang="es-ES" dirty="0" err="1"/>
              <a:t>commit</a:t>
            </a:r>
            <a:r>
              <a:rPr lang="es-ES" dirty="0"/>
              <a:t>"</a:t>
            </a:r>
          </a:p>
          <a:p>
            <a:r>
              <a:rPr lang="es-ES" dirty="0"/>
              <a:t>git </a:t>
            </a:r>
            <a:r>
              <a:rPr lang="es-ES" dirty="0" err="1"/>
              <a:t>branch</a:t>
            </a:r>
            <a:r>
              <a:rPr lang="es-ES" dirty="0"/>
              <a:t> </a:t>
            </a:r>
            <a:r>
              <a:rPr lang="es-ES" dirty="0" err="1"/>
              <a:t>NuevaRama</a:t>
            </a:r>
            <a:endParaRPr lang="es-ES" dirty="0"/>
          </a:p>
          <a:p>
            <a:r>
              <a:rPr lang="es-ES" dirty="0"/>
              <a:t>echo "linea2 en </a:t>
            </a:r>
            <a:r>
              <a:rPr lang="es-ES" dirty="0" err="1"/>
              <a:t>main</a:t>
            </a:r>
            <a:r>
              <a:rPr lang="es-ES" dirty="0"/>
              <a:t>" &gt;&gt; archivo.txt</a:t>
            </a:r>
          </a:p>
          <a:p>
            <a:r>
              <a:rPr lang="es-ES" dirty="0"/>
              <a:t>git </a:t>
            </a:r>
            <a:r>
              <a:rPr lang="es-ES" dirty="0" err="1"/>
              <a:t>commit</a:t>
            </a:r>
            <a:r>
              <a:rPr lang="es-ES" dirty="0"/>
              <a:t> -a -m "segundo </a:t>
            </a:r>
            <a:r>
              <a:rPr lang="es-ES" dirty="0" err="1"/>
              <a:t>commit</a:t>
            </a:r>
            <a:r>
              <a:rPr lang="es-ES" dirty="0"/>
              <a:t>"</a:t>
            </a:r>
          </a:p>
          <a:p>
            <a:r>
              <a:rPr lang="es-ES" dirty="0"/>
              <a:t>git </a:t>
            </a:r>
            <a:r>
              <a:rPr lang="es-ES" dirty="0" err="1"/>
              <a:t>checkout</a:t>
            </a:r>
            <a:r>
              <a:rPr lang="es-ES" dirty="0"/>
              <a:t> </a:t>
            </a:r>
            <a:r>
              <a:rPr lang="es-ES" dirty="0" err="1"/>
              <a:t>NuevaRama</a:t>
            </a:r>
            <a:endParaRPr lang="es-ES" dirty="0"/>
          </a:p>
          <a:p>
            <a:r>
              <a:rPr lang="es-ES" dirty="0"/>
              <a:t>echo "linea2 en </a:t>
            </a:r>
            <a:r>
              <a:rPr lang="es-ES" dirty="0" err="1"/>
              <a:t>NuevaRama</a:t>
            </a:r>
            <a:r>
              <a:rPr lang="es-ES" dirty="0"/>
              <a:t>" &gt;&gt; archivo.txt</a:t>
            </a:r>
          </a:p>
          <a:p>
            <a:r>
              <a:rPr lang="es-ES" dirty="0"/>
              <a:t>git </a:t>
            </a:r>
            <a:r>
              <a:rPr lang="es-ES" dirty="0" err="1"/>
              <a:t>commit</a:t>
            </a:r>
            <a:r>
              <a:rPr lang="es-ES" dirty="0"/>
              <a:t> -a -m "</a:t>
            </a:r>
            <a:r>
              <a:rPr lang="es-ES" dirty="0" err="1"/>
              <a:t>commit</a:t>
            </a:r>
            <a:r>
              <a:rPr lang="es-ES" dirty="0"/>
              <a:t> en </a:t>
            </a:r>
            <a:r>
              <a:rPr lang="es-ES" dirty="0" err="1"/>
              <a:t>NuevaRama</a:t>
            </a:r>
            <a:r>
              <a:rPr lang="es-ES" dirty="0"/>
              <a:t>"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8E4135F-AE9D-41CC-BD2F-CF6E97EA3EEA}"/>
              </a:ext>
            </a:extLst>
          </p:cNvPr>
          <p:cNvSpPr txBox="1">
            <a:spLocks/>
          </p:cNvSpPr>
          <p:nvPr/>
        </p:nvSpPr>
        <p:spPr>
          <a:xfrm>
            <a:off x="838671" y="3429000"/>
            <a:ext cx="6502102" cy="241876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Descripción</a:t>
            </a:r>
          </a:p>
          <a:p>
            <a:pPr lvl="1"/>
            <a:r>
              <a:rPr lang="es-ES" dirty="0"/>
              <a:t>Tenemos un repositorio con dos ramas en las que hay un archivo “archivo.txt” queremos </a:t>
            </a:r>
            <a:r>
              <a:rPr lang="es-ES" dirty="0" err="1"/>
              <a:t>mergear</a:t>
            </a:r>
            <a:r>
              <a:rPr lang="es-ES" dirty="0"/>
              <a:t> la rama </a:t>
            </a:r>
            <a:r>
              <a:rPr lang="es-ES" dirty="0" err="1"/>
              <a:t>NuevaRama</a:t>
            </a:r>
            <a:r>
              <a:rPr lang="es-ES" dirty="0"/>
              <a:t> dentro de </a:t>
            </a:r>
            <a:r>
              <a:rPr lang="es-ES" dirty="0" err="1"/>
              <a:t>main</a:t>
            </a:r>
            <a:r>
              <a:rPr lang="es-ES" dirty="0"/>
              <a:t>,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¿Qué comandos ejecutamos? ¿Sucede algún problema? ¿Como lo solucionamos?</a:t>
            </a:r>
          </a:p>
        </p:txBody>
      </p:sp>
    </p:spTree>
    <p:extLst>
      <p:ext uri="{BB962C8B-B14F-4D97-AF65-F5344CB8AC3E}">
        <p14:creationId xmlns:p14="http://schemas.microsoft.com/office/powerpoint/2010/main" val="2031321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8F7AB-1DE7-4393-BABB-2D03FB9D0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70949"/>
            <a:ext cx="9905998" cy="1478570"/>
          </a:xfrm>
        </p:spPr>
        <p:txBody>
          <a:bodyPr/>
          <a:lstStyle/>
          <a:p>
            <a:r>
              <a:rPr lang="es-ES" dirty="0"/>
              <a:t>Problema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91D33-01AB-43C0-992F-15485804A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452" y="584167"/>
            <a:ext cx="3358321" cy="2418766"/>
          </a:xfrm>
          <a:solidFill>
            <a:schemeClr val="bg1">
              <a:alpha val="10000"/>
            </a:schemeClr>
          </a:solidFill>
          <a:ln>
            <a:noFill/>
          </a:ln>
        </p:spPr>
        <p:txBody>
          <a:bodyPr/>
          <a:lstStyle/>
          <a:p>
            <a:r>
              <a:rPr lang="es-ES" dirty="0"/>
              <a:t>Escenario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6CF2A9-9A35-4274-82F1-824A9F0DC739}"/>
              </a:ext>
            </a:extLst>
          </p:cNvPr>
          <p:cNvSpPr txBox="1"/>
          <p:nvPr/>
        </p:nvSpPr>
        <p:spPr>
          <a:xfrm>
            <a:off x="7541432" y="584167"/>
            <a:ext cx="4478116" cy="5816977"/>
          </a:xfrm>
          <a:prstGeom prst="rect">
            <a:avLst/>
          </a:prstGeom>
          <a:solidFill>
            <a:schemeClr val="bg1">
              <a:alpha val="1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SCRIPT</a:t>
            </a:r>
          </a:p>
          <a:p>
            <a:endParaRPr lang="es-ES" dirty="0"/>
          </a:p>
          <a:p>
            <a:r>
              <a:rPr lang="es-ES" sz="1400" dirty="0" err="1"/>
              <a:t>mkdir</a:t>
            </a:r>
            <a:r>
              <a:rPr lang="es-ES" sz="1400" dirty="0"/>
              <a:t> repo</a:t>
            </a:r>
          </a:p>
          <a:p>
            <a:r>
              <a:rPr lang="es-ES" sz="1400" dirty="0"/>
              <a:t>cd repo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init</a:t>
            </a:r>
            <a:r>
              <a:rPr lang="es-ES" sz="1400" dirty="0"/>
              <a:t> --</a:t>
            </a:r>
            <a:r>
              <a:rPr lang="es-ES" sz="1400" dirty="0" err="1"/>
              <a:t>bare</a:t>
            </a:r>
            <a:endParaRPr lang="es-ES" sz="1400" dirty="0"/>
          </a:p>
          <a:p>
            <a:r>
              <a:rPr lang="es-ES" sz="1400" dirty="0"/>
              <a:t>git </a:t>
            </a:r>
            <a:r>
              <a:rPr lang="es-ES" sz="1400" dirty="0" err="1"/>
              <a:t>symbolic-ref</a:t>
            </a:r>
            <a:r>
              <a:rPr lang="es-ES" sz="1400" dirty="0"/>
              <a:t> HEAD </a:t>
            </a:r>
            <a:r>
              <a:rPr lang="es-ES" sz="1400" dirty="0" err="1"/>
              <a:t>refs</a:t>
            </a:r>
            <a:r>
              <a:rPr lang="es-ES" sz="1400" dirty="0"/>
              <a:t>/</a:t>
            </a:r>
            <a:r>
              <a:rPr lang="es-ES" sz="1400" dirty="0" err="1"/>
              <a:t>heads</a:t>
            </a:r>
            <a:r>
              <a:rPr lang="es-ES" sz="1400" dirty="0"/>
              <a:t>/</a:t>
            </a:r>
            <a:r>
              <a:rPr lang="es-ES" sz="1400" dirty="0" err="1"/>
              <a:t>main</a:t>
            </a:r>
            <a:endParaRPr lang="es-ES" sz="1400" dirty="0"/>
          </a:p>
          <a:p>
            <a:r>
              <a:rPr lang="es-ES" sz="1400" dirty="0"/>
              <a:t>cd ..</a:t>
            </a:r>
          </a:p>
          <a:p>
            <a:r>
              <a:rPr lang="es-ES" sz="1400" dirty="0" err="1"/>
              <a:t>mkdir</a:t>
            </a:r>
            <a:r>
              <a:rPr lang="es-ES" sz="1400" dirty="0"/>
              <a:t> usuario1</a:t>
            </a:r>
          </a:p>
          <a:p>
            <a:r>
              <a:rPr lang="es-ES" sz="1400" dirty="0" err="1"/>
              <a:t>mkdir</a:t>
            </a:r>
            <a:r>
              <a:rPr lang="es-ES" sz="1400" dirty="0"/>
              <a:t> usuario2</a:t>
            </a:r>
          </a:p>
          <a:p>
            <a:r>
              <a:rPr lang="es-ES" sz="1400" dirty="0"/>
              <a:t>cd usuario1</a:t>
            </a:r>
          </a:p>
          <a:p>
            <a:r>
              <a:rPr lang="es-ES" sz="1400" dirty="0"/>
              <a:t>git clone ../repo</a:t>
            </a:r>
          </a:p>
          <a:p>
            <a:r>
              <a:rPr lang="es-ES" sz="1400" dirty="0"/>
              <a:t>cd repo/</a:t>
            </a:r>
          </a:p>
          <a:p>
            <a:r>
              <a:rPr lang="es-ES" sz="1400" dirty="0"/>
              <a:t>echo contenido &gt; archivo.txt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add</a:t>
            </a:r>
            <a:r>
              <a:rPr lang="es-ES" sz="1400" dirty="0"/>
              <a:t> archivo.txt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commit</a:t>
            </a:r>
            <a:r>
              <a:rPr lang="es-ES" sz="1400" dirty="0"/>
              <a:t> -m "primer </a:t>
            </a:r>
            <a:r>
              <a:rPr lang="es-ES" sz="1400" dirty="0" err="1"/>
              <a:t>commit</a:t>
            </a:r>
            <a:r>
              <a:rPr lang="es-ES" sz="1400" dirty="0"/>
              <a:t>"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push</a:t>
            </a:r>
            <a:endParaRPr lang="es-ES" sz="1400" dirty="0"/>
          </a:p>
          <a:p>
            <a:r>
              <a:rPr lang="es-ES" sz="1400" dirty="0"/>
              <a:t>cd ../../usuario2/</a:t>
            </a:r>
          </a:p>
          <a:p>
            <a:r>
              <a:rPr lang="es-ES" sz="1400" dirty="0"/>
              <a:t>git clone ../repo/</a:t>
            </a:r>
          </a:p>
          <a:p>
            <a:r>
              <a:rPr lang="es-ES" sz="1400" dirty="0"/>
              <a:t>cd repo/</a:t>
            </a:r>
          </a:p>
          <a:p>
            <a:r>
              <a:rPr lang="es-ES" sz="1400" dirty="0"/>
              <a:t>echo usuario2 &gt; archivo2.txt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add</a:t>
            </a:r>
            <a:r>
              <a:rPr lang="es-ES" sz="1400" dirty="0"/>
              <a:t> archivo2.txt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commit</a:t>
            </a:r>
            <a:r>
              <a:rPr lang="es-ES" sz="1400" dirty="0"/>
              <a:t> -a -m "</a:t>
            </a:r>
            <a:r>
              <a:rPr lang="es-ES" sz="1400" dirty="0" err="1"/>
              <a:t>commit</a:t>
            </a:r>
            <a:r>
              <a:rPr lang="es-ES" sz="1400" dirty="0"/>
              <a:t> usuario2"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push</a:t>
            </a:r>
            <a:endParaRPr lang="es-ES" sz="1400" dirty="0"/>
          </a:p>
          <a:p>
            <a:r>
              <a:rPr lang="es-ES" sz="1400" dirty="0"/>
              <a:t>cd ../../usuario1/repo/</a:t>
            </a:r>
          </a:p>
          <a:p>
            <a:r>
              <a:rPr lang="es-ES" sz="1400" dirty="0"/>
              <a:t>echo usuario1 &gt;&gt; archivo.txt</a:t>
            </a:r>
          </a:p>
          <a:p>
            <a:r>
              <a:rPr lang="es-ES" sz="1400" dirty="0"/>
              <a:t>cd ../../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8E4135F-AE9D-41CC-BD2F-CF6E97EA3EEA}"/>
              </a:ext>
            </a:extLst>
          </p:cNvPr>
          <p:cNvSpPr txBox="1">
            <a:spLocks/>
          </p:cNvSpPr>
          <p:nvPr/>
        </p:nvSpPr>
        <p:spPr>
          <a:xfrm>
            <a:off x="838671" y="3429000"/>
            <a:ext cx="6502102" cy="241876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Descripción</a:t>
            </a:r>
            <a:endParaRPr lang="es-E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s-ES" dirty="0"/>
              <a:t>En está ocasión tenemos 3 repositorios, representados por 3 carpetas, el repositorio central “repo” y después dos usuarios de dicho repositorio “usuario1” y “usuario2”, (solo hay una rama </a:t>
            </a:r>
            <a:r>
              <a:rPr lang="es-ES" dirty="0" err="1"/>
              <a:t>main</a:t>
            </a:r>
            <a:r>
              <a:rPr lang="es-ES" dirty="0"/>
              <a:t>), en este problema nos centramos en el “usuario1” su archivo “archivo.txt” tiene nuevos cambios,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¿Cómo consultamos dichos cambios?</a:t>
            </a:r>
            <a:r>
              <a:rPr lang="es-ES" dirty="0"/>
              <a:t>, queremos subir esos cambios al repositorio central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¿Qué comando usamos? ¿Surge algún problema? ¿Cómo lo solucionamos?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BC7656-A3C5-44FE-ACBE-2E3AFD5CE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708" y="1286278"/>
            <a:ext cx="2162175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12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8F7AB-1DE7-4393-BABB-2D03FB9D0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70949"/>
            <a:ext cx="9905998" cy="1478570"/>
          </a:xfrm>
        </p:spPr>
        <p:txBody>
          <a:bodyPr/>
          <a:lstStyle/>
          <a:p>
            <a:r>
              <a:rPr lang="es-ES" dirty="0"/>
              <a:t>Problema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91D33-01AB-43C0-992F-15485804A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452" y="584167"/>
            <a:ext cx="3358321" cy="2418766"/>
          </a:xfrm>
          <a:solidFill>
            <a:schemeClr val="bg1">
              <a:alpha val="10000"/>
            </a:schemeClr>
          </a:solidFill>
          <a:ln>
            <a:noFill/>
          </a:ln>
        </p:spPr>
        <p:txBody>
          <a:bodyPr/>
          <a:lstStyle/>
          <a:p>
            <a:r>
              <a:rPr lang="es-ES" dirty="0"/>
              <a:t>Escenario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578222C-5BC0-4C0A-8BCA-F4C892342BA1}"/>
              </a:ext>
            </a:extLst>
          </p:cNvPr>
          <p:cNvCxnSpPr>
            <a:cxnSpLocks/>
          </p:cNvCxnSpPr>
          <p:nvPr/>
        </p:nvCxnSpPr>
        <p:spPr>
          <a:xfrm>
            <a:off x="4367907" y="1625320"/>
            <a:ext cx="1002631" cy="665079"/>
          </a:xfrm>
          <a:prstGeom prst="straightConnector1">
            <a:avLst/>
          </a:prstGeom>
          <a:ln w="73025">
            <a:solidFill>
              <a:schemeClr val="accent2">
                <a:lumMod val="75000"/>
              </a:schemeClr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9E647F-0533-4933-B475-8456D409AECC}"/>
              </a:ext>
            </a:extLst>
          </p:cNvPr>
          <p:cNvCxnSpPr>
            <a:cxnSpLocks/>
          </p:cNvCxnSpPr>
          <p:nvPr/>
        </p:nvCxnSpPr>
        <p:spPr>
          <a:xfrm>
            <a:off x="4367907" y="1625320"/>
            <a:ext cx="1002631" cy="0"/>
          </a:xfrm>
          <a:prstGeom prst="straightConnector1">
            <a:avLst/>
          </a:prstGeom>
          <a:ln w="73025"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99BF26A-DF4F-445E-9332-FBF28F0FF3DE}"/>
              </a:ext>
            </a:extLst>
          </p:cNvPr>
          <p:cNvSpPr txBox="1">
            <a:spLocks/>
          </p:cNvSpPr>
          <p:nvPr/>
        </p:nvSpPr>
        <p:spPr>
          <a:xfrm>
            <a:off x="5571197" y="1330850"/>
            <a:ext cx="158178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chemeClr val="accent1"/>
                </a:solidFill>
              </a:rPr>
              <a:t>main</a:t>
            </a:r>
            <a:endParaRPr lang="es-ES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accent1"/>
                </a:solidFill>
              </a:rPr>
              <a:t>archivo.txt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accent1"/>
                </a:solidFill>
              </a:rPr>
              <a:t>archivo2.txt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D1C2CC-916A-4DC4-8F5B-E91753089DB9}"/>
              </a:ext>
            </a:extLst>
          </p:cNvPr>
          <p:cNvSpPr txBox="1"/>
          <p:nvPr/>
        </p:nvSpPr>
        <p:spPr>
          <a:xfrm>
            <a:off x="5571198" y="2290399"/>
            <a:ext cx="149754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chemeClr val="accent2"/>
                </a:solidFill>
              </a:rPr>
              <a:t>NuevaRama</a:t>
            </a:r>
            <a:endParaRPr lang="es-E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accent2"/>
                </a:solidFill>
              </a:rPr>
              <a:t>archivo.txt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6CF2A9-9A35-4274-82F1-824A9F0DC739}"/>
              </a:ext>
            </a:extLst>
          </p:cNvPr>
          <p:cNvSpPr txBox="1"/>
          <p:nvPr/>
        </p:nvSpPr>
        <p:spPr>
          <a:xfrm>
            <a:off x="7541432" y="584167"/>
            <a:ext cx="4478116" cy="3416320"/>
          </a:xfrm>
          <a:prstGeom prst="rect">
            <a:avLst/>
          </a:prstGeom>
          <a:solidFill>
            <a:schemeClr val="bg1">
              <a:alpha val="1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SCRIPT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r>
              <a:rPr lang="es-ES" dirty="0"/>
              <a:t>git </a:t>
            </a:r>
            <a:r>
              <a:rPr lang="es-ES" dirty="0" err="1"/>
              <a:t>init</a:t>
            </a:r>
            <a:r>
              <a:rPr lang="es-ES" dirty="0"/>
              <a:t> -b </a:t>
            </a:r>
            <a:r>
              <a:rPr lang="es-ES" dirty="0" err="1"/>
              <a:t>main</a:t>
            </a:r>
            <a:endParaRPr lang="es-ES" dirty="0"/>
          </a:p>
          <a:p>
            <a:r>
              <a:rPr lang="es-ES" dirty="0"/>
              <a:t>echo contenido &gt; archivo.txt</a:t>
            </a:r>
          </a:p>
          <a:p>
            <a:r>
              <a:rPr lang="es-ES" dirty="0"/>
              <a:t>git </a:t>
            </a:r>
            <a:r>
              <a:rPr lang="es-ES" dirty="0" err="1"/>
              <a:t>add</a:t>
            </a:r>
            <a:r>
              <a:rPr lang="es-ES" dirty="0"/>
              <a:t> archivo.txt</a:t>
            </a:r>
          </a:p>
          <a:p>
            <a:r>
              <a:rPr lang="es-ES" dirty="0"/>
              <a:t>git </a:t>
            </a:r>
            <a:r>
              <a:rPr lang="es-ES" dirty="0" err="1"/>
              <a:t>commit</a:t>
            </a:r>
            <a:r>
              <a:rPr lang="es-ES" dirty="0"/>
              <a:t> -m "primer </a:t>
            </a:r>
            <a:r>
              <a:rPr lang="es-ES" dirty="0" err="1"/>
              <a:t>commit</a:t>
            </a:r>
            <a:r>
              <a:rPr lang="es-ES" dirty="0"/>
              <a:t>"</a:t>
            </a:r>
          </a:p>
          <a:p>
            <a:r>
              <a:rPr lang="es-ES" dirty="0"/>
              <a:t>git </a:t>
            </a:r>
            <a:r>
              <a:rPr lang="es-ES" dirty="0" err="1"/>
              <a:t>branch</a:t>
            </a:r>
            <a:r>
              <a:rPr lang="es-ES" dirty="0"/>
              <a:t> </a:t>
            </a:r>
            <a:r>
              <a:rPr lang="es-ES" dirty="0" err="1"/>
              <a:t>NuevaRama</a:t>
            </a:r>
            <a:endParaRPr lang="es-ES" dirty="0"/>
          </a:p>
          <a:p>
            <a:r>
              <a:rPr lang="es-ES" dirty="0"/>
              <a:t>echo contenido2 &gt; archivo2.txt</a:t>
            </a:r>
          </a:p>
          <a:p>
            <a:r>
              <a:rPr lang="es-ES" dirty="0" err="1"/>
              <a:t>git</a:t>
            </a:r>
            <a:r>
              <a:rPr lang="es-ES" dirty="0"/>
              <a:t> </a:t>
            </a:r>
            <a:r>
              <a:rPr lang="es-ES" dirty="0" err="1"/>
              <a:t>add</a:t>
            </a:r>
            <a:r>
              <a:rPr lang="es-ES" dirty="0"/>
              <a:t> archivo2.txt</a:t>
            </a:r>
          </a:p>
          <a:p>
            <a:r>
              <a:rPr lang="es-ES" dirty="0" err="1"/>
              <a:t>git</a:t>
            </a:r>
            <a:r>
              <a:rPr lang="es-ES" dirty="0"/>
              <a:t> </a:t>
            </a:r>
            <a:r>
              <a:rPr lang="es-ES" dirty="0" err="1"/>
              <a:t>commit</a:t>
            </a:r>
            <a:r>
              <a:rPr lang="es-ES" dirty="0"/>
              <a:t> -m “segundo </a:t>
            </a:r>
            <a:r>
              <a:rPr lang="es-ES" dirty="0" err="1"/>
              <a:t>commit</a:t>
            </a:r>
            <a:r>
              <a:rPr lang="es-ES" dirty="0"/>
              <a:t>"</a:t>
            </a:r>
          </a:p>
          <a:p>
            <a:r>
              <a:rPr lang="es-ES" dirty="0" err="1"/>
              <a:t>git</a:t>
            </a:r>
            <a:r>
              <a:rPr lang="es-ES" dirty="0"/>
              <a:t> </a:t>
            </a:r>
            <a:r>
              <a:rPr lang="es-ES" dirty="0" err="1"/>
              <a:t>checkout</a:t>
            </a:r>
            <a:r>
              <a:rPr lang="es-ES" dirty="0"/>
              <a:t> </a:t>
            </a:r>
            <a:r>
              <a:rPr lang="es-ES" dirty="0" err="1"/>
              <a:t>NuevaRama</a:t>
            </a:r>
            <a:endParaRPr lang="es-ES" dirty="0"/>
          </a:p>
          <a:p>
            <a:r>
              <a:rPr lang="es-ES" dirty="0"/>
              <a:t>echo “contenido </a:t>
            </a:r>
            <a:r>
              <a:rPr lang="es-ES" dirty="0" err="1"/>
              <a:t>NuevaRama</a:t>
            </a:r>
            <a:r>
              <a:rPr lang="es-ES" dirty="0"/>
              <a:t>" &gt; archivo2.txt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8E4135F-AE9D-41CC-BD2F-CF6E97EA3EEA}"/>
              </a:ext>
            </a:extLst>
          </p:cNvPr>
          <p:cNvSpPr txBox="1">
            <a:spLocks/>
          </p:cNvSpPr>
          <p:nvPr/>
        </p:nvSpPr>
        <p:spPr>
          <a:xfrm>
            <a:off x="838671" y="3429000"/>
            <a:ext cx="6502102" cy="241876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Descripción</a:t>
            </a:r>
          </a:p>
          <a:p>
            <a:pPr lvl="1"/>
            <a:r>
              <a:rPr lang="es-ES" dirty="0"/>
              <a:t>Tenemos dos ramas, “</a:t>
            </a:r>
            <a:r>
              <a:rPr lang="es-ES" dirty="0" err="1"/>
              <a:t>main</a:t>
            </a:r>
            <a:r>
              <a:rPr lang="es-ES" dirty="0"/>
              <a:t>” y “</a:t>
            </a:r>
            <a:r>
              <a:rPr lang="es-ES" dirty="0" err="1"/>
              <a:t>NuevaRama</a:t>
            </a:r>
            <a:r>
              <a:rPr lang="es-ES" dirty="0"/>
              <a:t>”, actualmente estamos posicionados en “</a:t>
            </a:r>
            <a:r>
              <a:rPr lang="es-ES" dirty="0" err="1"/>
              <a:t>NuevaRama</a:t>
            </a:r>
            <a:r>
              <a:rPr lang="es-ES" dirty="0"/>
              <a:t>” queremos cambiarnos a “</a:t>
            </a:r>
            <a:r>
              <a:rPr lang="es-ES" dirty="0" err="1"/>
              <a:t>main</a:t>
            </a:r>
            <a:r>
              <a:rPr lang="es-ES" dirty="0"/>
              <a:t>”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¿Qué comando ejecutamos? ¿Sucede algún problema? ¿Como lo solucionamos?</a:t>
            </a:r>
          </a:p>
        </p:txBody>
      </p:sp>
    </p:spTree>
    <p:extLst>
      <p:ext uri="{BB962C8B-B14F-4D97-AF65-F5344CB8AC3E}">
        <p14:creationId xmlns:p14="http://schemas.microsoft.com/office/powerpoint/2010/main" val="3249715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8F7AB-1DE7-4393-BABB-2D03FB9D0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70949"/>
            <a:ext cx="9905998" cy="1478570"/>
          </a:xfrm>
        </p:spPr>
        <p:txBody>
          <a:bodyPr/>
          <a:lstStyle/>
          <a:p>
            <a:r>
              <a:rPr lang="es-ES" dirty="0"/>
              <a:t>Problema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91D33-01AB-43C0-992F-15485804A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452" y="584167"/>
            <a:ext cx="3358321" cy="2418766"/>
          </a:xfrm>
          <a:solidFill>
            <a:schemeClr val="bg1">
              <a:alpha val="10000"/>
            </a:schemeClr>
          </a:solidFill>
          <a:ln>
            <a:noFill/>
          </a:ln>
        </p:spPr>
        <p:txBody>
          <a:bodyPr/>
          <a:lstStyle/>
          <a:p>
            <a:r>
              <a:rPr lang="es-ES" dirty="0"/>
              <a:t>Escenario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578222C-5BC0-4C0A-8BCA-F4C892342BA1}"/>
              </a:ext>
            </a:extLst>
          </p:cNvPr>
          <p:cNvCxnSpPr>
            <a:cxnSpLocks/>
          </p:cNvCxnSpPr>
          <p:nvPr/>
        </p:nvCxnSpPr>
        <p:spPr>
          <a:xfrm>
            <a:off x="4367907" y="1625320"/>
            <a:ext cx="1002631" cy="665079"/>
          </a:xfrm>
          <a:prstGeom prst="straightConnector1">
            <a:avLst/>
          </a:prstGeom>
          <a:ln w="73025">
            <a:solidFill>
              <a:schemeClr val="accent2">
                <a:lumMod val="75000"/>
              </a:schemeClr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9E647F-0533-4933-B475-8456D409AECC}"/>
              </a:ext>
            </a:extLst>
          </p:cNvPr>
          <p:cNvCxnSpPr>
            <a:cxnSpLocks/>
          </p:cNvCxnSpPr>
          <p:nvPr/>
        </p:nvCxnSpPr>
        <p:spPr>
          <a:xfrm>
            <a:off x="4367907" y="1625320"/>
            <a:ext cx="1002631" cy="0"/>
          </a:xfrm>
          <a:prstGeom prst="straightConnector1">
            <a:avLst/>
          </a:prstGeom>
          <a:ln w="73025"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99BF26A-DF4F-445E-9332-FBF28F0FF3DE}"/>
              </a:ext>
            </a:extLst>
          </p:cNvPr>
          <p:cNvSpPr txBox="1">
            <a:spLocks/>
          </p:cNvSpPr>
          <p:nvPr/>
        </p:nvSpPr>
        <p:spPr>
          <a:xfrm>
            <a:off x="5571197" y="1330850"/>
            <a:ext cx="158178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chemeClr val="accent1"/>
                </a:solidFill>
              </a:rPr>
              <a:t>main</a:t>
            </a:r>
            <a:endParaRPr lang="es-ES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accent1"/>
                </a:solidFill>
              </a:rPr>
              <a:t>archivo.txt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D1C2CC-916A-4DC4-8F5B-E91753089DB9}"/>
              </a:ext>
            </a:extLst>
          </p:cNvPr>
          <p:cNvSpPr txBox="1"/>
          <p:nvPr/>
        </p:nvSpPr>
        <p:spPr>
          <a:xfrm>
            <a:off x="5571198" y="2290399"/>
            <a:ext cx="149754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chemeClr val="accent2"/>
                </a:solidFill>
              </a:rPr>
              <a:t>NuevaRama</a:t>
            </a:r>
            <a:endParaRPr lang="es-E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accent2"/>
                </a:solidFill>
              </a:rPr>
              <a:t>archivo.txt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6CF2A9-9A35-4274-82F1-824A9F0DC739}"/>
              </a:ext>
            </a:extLst>
          </p:cNvPr>
          <p:cNvSpPr txBox="1"/>
          <p:nvPr/>
        </p:nvSpPr>
        <p:spPr>
          <a:xfrm>
            <a:off x="7541432" y="584167"/>
            <a:ext cx="4478116" cy="3970318"/>
          </a:xfrm>
          <a:prstGeom prst="rect">
            <a:avLst/>
          </a:prstGeom>
          <a:solidFill>
            <a:schemeClr val="bg1">
              <a:alpha val="1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SCRIPT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r>
              <a:rPr lang="es-ES" dirty="0"/>
              <a:t>git </a:t>
            </a:r>
            <a:r>
              <a:rPr lang="es-ES" dirty="0" err="1"/>
              <a:t>init</a:t>
            </a:r>
            <a:r>
              <a:rPr lang="es-ES" dirty="0"/>
              <a:t> -b </a:t>
            </a:r>
            <a:r>
              <a:rPr lang="es-ES" dirty="0" err="1"/>
              <a:t>main</a:t>
            </a:r>
            <a:endParaRPr lang="es-ES" dirty="0"/>
          </a:p>
          <a:p>
            <a:r>
              <a:rPr lang="es-ES" dirty="0"/>
              <a:t>echo contenido &gt; archivo.txt</a:t>
            </a:r>
          </a:p>
          <a:p>
            <a:r>
              <a:rPr lang="es-ES" dirty="0"/>
              <a:t>git </a:t>
            </a:r>
            <a:r>
              <a:rPr lang="es-ES" dirty="0" err="1"/>
              <a:t>add</a:t>
            </a:r>
            <a:r>
              <a:rPr lang="es-ES" dirty="0"/>
              <a:t> archivo.txt</a:t>
            </a:r>
          </a:p>
          <a:p>
            <a:r>
              <a:rPr lang="es-ES" dirty="0"/>
              <a:t>git </a:t>
            </a:r>
            <a:r>
              <a:rPr lang="es-ES" dirty="0" err="1"/>
              <a:t>commit</a:t>
            </a:r>
            <a:r>
              <a:rPr lang="es-ES" dirty="0"/>
              <a:t> -m "primer </a:t>
            </a:r>
            <a:r>
              <a:rPr lang="es-ES" dirty="0" err="1"/>
              <a:t>commit</a:t>
            </a:r>
            <a:r>
              <a:rPr lang="es-ES" dirty="0"/>
              <a:t>"</a:t>
            </a:r>
          </a:p>
          <a:p>
            <a:r>
              <a:rPr lang="es-ES" dirty="0"/>
              <a:t>git </a:t>
            </a:r>
            <a:r>
              <a:rPr lang="es-ES" dirty="0" err="1"/>
              <a:t>branch</a:t>
            </a:r>
            <a:r>
              <a:rPr lang="es-ES" dirty="0"/>
              <a:t> </a:t>
            </a:r>
            <a:r>
              <a:rPr lang="es-ES" dirty="0" err="1"/>
              <a:t>NuevaRama</a:t>
            </a:r>
            <a:endParaRPr lang="es-ES" dirty="0"/>
          </a:p>
          <a:p>
            <a:r>
              <a:rPr lang="es-ES" dirty="0"/>
              <a:t>echo "linea2 en </a:t>
            </a:r>
            <a:r>
              <a:rPr lang="es-ES" dirty="0" err="1"/>
              <a:t>main</a:t>
            </a:r>
            <a:r>
              <a:rPr lang="es-ES" dirty="0"/>
              <a:t>" &gt;&gt; archivo.txt</a:t>
            </a:r>
          </a:p>
          <a:p>
            <a:r>
              <a:rPr lang="es-ES" dirty="0"/>
              <a:t>git </a:t>
            </a:r>
            <a:r>
              <a:rPr lang="es-ES" dirty="0" err="1"/>
              <a:t>commit</a:t>
            </a:r>
            <a:r>
              <a:rPr lang="es-ES" dirty="0"/>
              <a:t> -a -m "segundo </a:t>
            </a:r>
            <a:r>
              <a:rPr lang="es-ES" dirty="0" err="1"/>
              <a:t>commit</a:t>
            </a:r>
            <a:r>
              <a:rPr lang="es-ES" dirty="0"/>
              <a:t>"</a:t>
            </a:r>
          </a:p>
          <a:p>
            <a:r>
              <a:rPr lang="es-ES" dirty="0"/>
              <a:t>git </a:t>
            </a:r>
            <a:r>
              <a:rPr lang="es-ES" dirty="0" err="1"/>
              <a:t>checkout</a:t>
            </a:r>
            <a:r>
              <a:rPr lang="es-ES" dirty="0"/>
              <a:t> </a:t>
            </a:r>
            <a:r>
              <a:rPr lang="es-ES" dirty="0" err="1"/>
              <a:t>NuevaRama</a:t>
            </a:r>
            <a:endParaRPr lang="es-ES" dirty="0"/>
          </a:p>
          <a:p>
            <a:r>
              <a:rPr lang="es-ES" dirty="0"/>
              <a:t>echo "linea2 en </a:t>
            </a:r>
            <a:r>
              <a:rPr lang="es-ES" dirty="0" err="1"/>
              <a:t>NuevaRama</a:t>
            </a:r>
            <a:r>
              <a:rPr lang="es-ES" dirty="0"/>
              <a:t>" &gt;&gt; archivo.txt</a:t>
            </a:r>
          </a:p>
          <a:p>
            <a:r>
              <a:rPr lang="es-ES" dirty="0"/>
              <a:t>git </a:t>
            </a:r>
            <a:r>
              <a:rPr lang="es-ES" dirty="0" err="1"/>
              <a:t>commit</a:t>
            </a:r>
            <a:r>
              <a:rPr lang="es-ES" dirty="0"/>
              <a:t> -a -m "</a:t>
            </a:r>
            <a:r>
              <a:rPr lang="es-ES" dirty="0" err="1"/>
              <a:t>commit</a:t>
            </a:r>
            <a:r>
              <a:rPr lang="es-ES" dirty="0"/>
              <a:t> en </a:t>
            </a:r>
            <a:r>
              <a:rPr lang="es-ES" dirty="0" err="1"/>
              <a:t>NuevaRama</a:t>
            </a:r>
            <a:r>
              <a:rPr lang="es-ES" dirty="0"/>
              <a:t>“</a:t>
            </a:r>
          </a:p>
          <a:p>
            <a:r>
              <a:rPr lang="es-ES" dirty="0" err="1"/>
              <a:t>git</a:t>
            </a:r>
            <a:r>
              <a:rPr lang="es-ES" dirty="0"/>
              <a:t> </a:t>
            </a:r>
            <a:r>
              <a:rPr lang="es-ES" dirty="0" err="1"/>
              <a:t>checkout</a:t>
            </a:r>
            <a:r>
              <a:rPr lang="es-ES" dirty="0"/>
              <a:t> </a:t>
            </a:r>
            <a:r>
              <a:rPr lang="es-ES" dirty="0" err="1"/>
              <a:t>main</a:t>
            </a:r>
            <a:endParaRPr lang="es-ES" dirty="0"/>
          </a:p>
          <a:p>
            <a:r>
              <a:rPr lang="es-ES" dirty="0" err="1"/>
              <a:t>git</a:t>
            </a:r>
            <a:r>
              <a:rPr lang="es-ES" dirty="0"/>
              <a:t> </a:t>
            </a:r>
            <a:r>
              <a:rPr lang="es-ES" dirty="0" err="1"/>
              <a:t>merge</a:t>
            </a:r>
            <a:r>
              <a:rPr lang="es-ES" dirty="0"/>
              <a:t> </a:t>
            </a:r>
            <a:r>
              <a:rPr lang="es-ES" dirty="0" err="1"/>
              <a:t>NuevaRama</a:t>
            </a:r>
            <a:endParaRPr lang="es-ES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8E4135F-AE9D-41CC-BD2F-CF6E97EA3EEA}"/>
              </a:ext>
            </a:extLst>
          </p:cNvPr>
          <p:cNvSpPr txBox="1">
            <a:spLocks/>
          </p:cNvSpPr>
          <p:nvPr/>
        </p:nvSpPr>
        <p:spPr>
          <a:xfrm>
            <a:off x="838671" y="3429000"/>
            <a:ext cx="6502102" cy="241876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Descripción</a:t>
            </a:r>
          </a:p>
          <a:p>
            <a:pPr lvl="1"/>
            <a:r>
              <a:rPr lang="es-ES" dirty="0"/>
              <a:t>Tenemos dos ramas “</a:t>
            </a:r>
            <a:r>
              <a:rPr lang="es-ES" dirty="0" err="1"/>
              <a:t>main</a:t>
            </a:r>
            <a:r>
              <a:rPr lang="es-ES" dirty="0"/>
              <a:t>” y “</a:t>
            </a:r>
            <a:r>
              <a:rPr lang="es-ES" dirty="0" err="1"/>
              <a:t>NuevaRama</a:t>
            </a:r>
            <a:r>
              <a:rPr lang="es-ES" dirty="0"/>
              <a:t>”, hemos intentado </a:t>
            </a:r>
            <a:r>
              <a:rPr lang="es-ES" dirty="0" err="1"/>
              <a:t>mergear</a:t>
            </a:r>
            <a:r>
              <a:rPr lang="es-ES" dirty="0"/>
              <a:t> “</a:t>
            </a:r>
            <a:r>
              <a:rPr lang="es-ES" dirty="0" err="1"/>
              <a:t>NuevaRama</a:t>
            </a:r>
            <a:r>
              <a:rPr lang="es-ES" dirty="0"/>
              <a:t>” dentro de “</a:t>
            </a:r>
            <a:r>
              <a:rPr lang="es-ES" dirty="0" err="1"/>
              <a:t>main</a:t>
            </a:r>
            <a:r>
              <a:rPr lang="es-ES" dirty="0"/>
              <a:t>”, pero hemos obtenido un conflicto,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¿Qué archivo da conflicto?. </a:t>
            </a:r>
            <a:r>
              <a:rPr lang="es-ES" dirty="0"/>
              <a:t>No queremos resolver este conflicto ahora mismo, así que queremos deshacer el </a:t>
            </a:r>
            <a:r>
              <a:rPr lang="es-ES" dirty="0" err="1"/>
              <a:t>merge</a:t>
            </a:r>
            <a:r>
              <a:rPr lang="es-ES" dirty="0"/>
              <a:t> con el conflicto pendiente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¿Qué comando ejecutamos?</a:t>
            </a:r>
          </a:p>
        </p:txBody>
      </p:sp>
    </p:spTree>
    <p:extLst>
      <p:ext uri="{BB962C8B-B14F-4D97-AF65-F5344CB8AC3E}">
        <p14:creationId xmlns:p14="http://schemas.microsoft.com/office/powerpoint/2010/main" val="2043838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8F7AB-1DE7-4393-BABB-2D03FB9D0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70949"/>
            <a:ext cx="9905998" cy="1478570"/>
          </a:xfrm>
        </p:spPr>
        <p:txBody>
          <a:bodyPr/>
          <a:lstStyle/>
          <a:p>
            <a:r>
              <a:rPr lang="es-ES" dirty="0"/>
              <a:t>Problema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91D33-01AB-43C0-992F-15485804A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452" y="584167"/>
            <a:ext cx="3358321" cy="2418766"/>
          </a:xfrm>
          <a:solidFill>
            <a:schemeClr val="bg1">
              <a:alpha val="10000"/>
            </a:schemeClr>
          </a:solidFill>
          <a:ln>
            <a:noFill/>
          </a:ln>
        </p:spPr>
        <p:txBody>
          <a:bodyPr/>
          <a:lstStyle/>
          <a:p>
            <a:r>
              <a:rPr lang="es-ES" dirty="0"/>
              <a:t>Escenario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6CF2A9-9A35-4274-82F1-824A9F0DC739}"/>
              </a:ext>
            </a:extLst>
          </p:cNvPr>
          <p:cNvSpPr txBox="1"/>
          <p:nvPr/>
        </p:nvSpPr>
        <p:spPr>
          <a:xfrm>
            <a:off x="7541432" y="584167"/>
            <a:ext cx="4478116" cy="5386090"/>
          </a:xfrm>
          <a:prstGeom prst="rect">
            <a:avLst/>
          </a:prstGeom>
          <a:solidFill>
            <a:schemeClr val="bg1">
              <a:alpha val="1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SCRIPT</a:t>
            </a:r>
          </a:p>
          <a:p>
            <a:endParaRPr lang="es-ES" dirty="0"/>
          </a:p>
          <a:p>
            <a:r>
              <a:rPr lang="es-ES" sz="1400" dirty="0" err="1"/>
              <a:t>mkdir</a:t>
            </a:r>
            <a:r>
              <a:rPr lang="es-ES" sz="1400" dirty="0"/>
              <a:t> repo</a:t>
            </a:r>
          </a:p>
          <a:p>
            <a:r>
              <a:rPr lang="es-ES" sz="1400" dirty="0"/>
              <a:t>cd repo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init</a:t>
            </a:r>
            <a:r>
              <a:rPr lang="es-ES" sz="1400" dirty="0"/>
              <a:t> --</a:t>
            </a:r>
            <a:r>
              <a:rPr lang="es-ES" sz="1400" dirty="0" err="1"/>
              <a:t>bare</a:t>
            </a:r>
            <a:endParaRPr lang="es-ES" sz="1400" dirty="0"/>
          </a:p>
          <a:p>
            <a:r>
              <a:rPr lang="es-ES" sz="1400" dirty="0"/>
              <a:t>git </a:t>
            </a:r>
            <a:r>
              <a:rPr lang="es-ES" sz="1400" dirty="0" err="1"/>
              <a:t>symbolic-ref</a:t>
            </a:r>
            <a:r>
              <a:rPr lang="es-ES" sz="1400" dirty="0"/>
              <a:t> HEAD </a:t>
            </a:r>
            <a:r>
              <a:rPr lang="es-ES" sz="1400" dirty="0" err="1"/>
              <a:t>refs</a:t>
            </a:r>
            <a:r>
              <a:rPr lang="es-ES" sz="1400" dirty="0"/>
              <a:t>/</a:t>
            </a:r>
            <a:r>
              <a:rPr lang="es-ES" sz="1400" dirty="0" err="1"/>
              <a:t>heads</a:t>
            </a:r>
            <a:r>
              <a:rPr lang="es-ES" sz="1400" dirty="0"/>
              <a:t>/</a:t>
            </a:r>
            <a:r>
              <a:rPr lang="es-ES" sz="1400" dirty="0" err="1"/>
              <a:t>main</a:t>
            </a:r>
            <a:endParaRPr lang="es-ES" sz="1400" dirty="0"/>
          </a:p>
          <a:p>
            <a:r>
              <a:rPr lang="es-ES" sz="1400" dirty="0"/>
              <a:t>cd ..</a:t>
            </a:r>
          </a:p>
          <a:p>
            <a:r>
              <a:rPr lang="es-ES" sz="1400" dirty="0" err="1"/>
              <a:t>mkdir</a:t>
            </a:r>
            <a:r>
              <a:rPr lang="es-ES" sz="1400" dirty="0"/>
              <a:t> usuario1</a:t>
            </a:r>
          </a:p>
          <a:p>
            <a:r>
              <a:rPr lang="es-ES" sz="1400" dirty="0" err="1"/>
              <a:t>mkdir</a:t>
            </a:r>
            <a:r>
              <a:rPr lang="es-ES" sz="1400" dirty="0"/>
              <a:t> usuario2</a:t>
            </a:r>
          </a:p>
          <a:p>
            <a:r>
              <a:rPr lang="es-ES" sz="1400" dirty="0"/>
              <a:t>cd usuario1</a:t>
            </a:r>
          </a:p>
          <a:p>
            <a:r>
              <a:rPr lang="es-ES" sz="1400" dirty="0"/>
              <a:t>git clone ../repo</a:t>
            </a:r>
          </a:p>
          <a:p>
            <a:r>
              <a:rPr lang="es-ES" sz="1400" dirty="0"/>
              <a:t>cd repo/</a:t>
            </a:r>
          </a:p>
          <a:p>
            <a:r>
              <a:rPr lang="es-ES" sz="1400" dirty="0"/>
              <a:t>echo contenido &gt; archivo.txt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add</a:t>
            </a:r>
            <a:r>
              <a:rPr lang="es-ES" sz="1400" dirty="0"/>
              <a:t> archivo.txt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commit</a:t>
            </a:r>
            <a:r>
              <a:rPr lang="es-ES" sz="1400" dirty="0"/>
              <a:t> -m "primer </a:t>
            </a:r>
            <a:r>
              <a:rPr lang="es-ES" sz="1400" dirty="0" err="1"/>
              <a:t>commit</a:t>
            </a:r>
            <a:r>
              <a:rPr lang="es-ES" sz="1400" dirty="0"/>
              <a:t>"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push</a:t>
            </a:r>
            <a:endParaRPr lang="es-ES" sz="1400" dirty="0"/>
          </a:p>
          <a:p>
            <a:r>
              <a:rPr lang="es-ES" sz="1400" dirty="0"/>
              <a:t>cd ../../usuario2/</a:t>
            </a:r>
          </a:p>
          <a:p>
            <a:r>
              <a:rPr lang="es-ES" sz="1400" dirty="0"/>
              <a:t>git clone ../repo/</a:t>
            </a:r>
          </a:p>
          <a:p>
            <a:r>
              <a:rPr lang="es-ES" sz="1400" dirty="0"/>
              <a:t>cd repo/</a:t>
            </a:r>
          </a:p>
          <a:p>
            <a:r>
              <a:rPr lang="es-ES" sz="1400" dirty="0"/>
              <a:t>echo usuario2 &gt;&gt; archivo.txt</a:t>
            </a:r>
          </a:p>
          <a:p>
            <a:r>
              <a:rPr lang="es-ES" sz="1400" dirty="0" err="1"/>
              <a:t>git</a:t>
            </a:r>
            <a:r>
              <a:rPr lang="es-ES" sz="1400" dirty="0"/>
              <a:t> </a:t>
            </a:r>
            <a:r>
              <a:rPr lang="es-ES" sz="1400" dirty="0" err="1"/>
              <a:t>commit</a:t>
            </a:r>
            <a:r>
              <a:rPr lang="es-ES" sz="1400" dirty="0"/>
              <a:t> -a -m "</a:t>
            </a:r>
            <a:r>
              <a:rPr lang="es-ES" sz="1400" dirty="0" err="1"/>
              <a:t>commit</a:t>
            </a:r>
            <a:r>
              <a:rPr lang="es-ES" sz="1400" dirty="0"/>
              <a:t> usuario2"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push</a:t>
            </a:r>
            <a:endParaRPr lang="es-ES" sz="1400" dirty="0"/>
          </a:p>
          <a:p>
            <a:r>
              <a:rPr lang="es-ES" sz="1400" dirty="0"/>
              <a:t>cd ../../usuario1/repo/</a:t>
            </a:r>
          </a:p>
          <a:p>
            <a:r>
              <a:rPr lang="es-ES" sz="1400" dirty="0"/>
              <a:t>echo usuario1 &gt;&gt; archivo.txt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8E4135F-AE9D-41CC-BD2F-CF6E97EA3EEA}"/>
              </a:ext>
            </a:extLst>
          </p:cNvPr>
          <p:cNvSpPr txBox="1">
            <a:spLocks/>
          </p:cNvSpPr>
          <p:nvPr/>
        </p:nvSpPr>
        <p:spPr>
          <a:xfrm>
            <a:off x="838671" y="3429000"/>
            <a:ext cx="6502102" cy="241876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Descripción</a:t>
            </a:r>
            <a:endParaRPr lang="es-E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s-ES" dirty="0"/>
              <a:t>Tenemos 3 repositorios, representados por 3 carpetas, actualmente estamos en el repositorio “usuario1” y queremos actualizar dicho repositorio con el repositorio central “repo”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¿Qué comando ejecutamos? ¿Surge algún problema? ¿Cómo lo solucionamos?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D3C32C-E23C-46A8-BB9D-96414D775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381" y="1335592"/>
            <a:ext cx="1924050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833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8F7AB-1DE7-4393-BABB-2D03FB9D0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70949"/>
            <a:ext cx="9905998" cy="1478570"/>
          </a:xfrm>
        </p:spPr>
        <p:txBody>
          <a:bodyPr/>
          <a:lstStyle/>
          <a:p>
            <a:r>
              <a:rPr lang="es-ES" dirty="0"/>
              <a:t>Problema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91D33-01AB-43C0-992F-15485804A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452" y="584167"/>
            <a:ext cx="3358321" cy="2418766"/>
          </a:xfrm>
          <a:solidFill>
            <a:schemeClr val="bg1">
              <a:alpha val="10000"/>
            </a:schemeClr>
          </a:solidFill>
          <a:ln>
            <a:noFill/>
          </a:ln>
        </p:spPr>
        <p:txBody>
          <a:bodyPr/>
          <a:lstStyle/>
          <a:p>
            <a:r>
              <a:rPr lang="es-ES" dirty="0"/>
              <a:t>Escenario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6CF2A9-9A35-4274-82F1-824A9F0DC739}"/>
              </a:ext>
            </a:extLst>
          </p:cNvPr>
          <p:cNvSpPr txBox="1"/>
          <p:nvPr/>
        </p:nvSpPr>
        <p:spPr>
          <a:xfrm>
            <a:off x="7541432" y="584167"/>
            <a:ext cx="4478116" cy="5816977"/>
          </a:xfrm>
          <a:prstGeom prst="rect">
            <a:avLst/>
          </a:prstGeom>
          <a:solidFill>
            <a:schemeClr val="bg1">
              <a:alpha val="1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SCRIPT</a:t>
            </a:r>
          </a:p>
          <a:p>
            <a:endParaRPr lang="es-ES" dirty="0"/>
          </a:p>
          <a:p>
            <a:r>
              <a:rPr lang="es-ES" sz="1400" dirty="0" err="1"/>
              <a:t>mkdir</a:t>
            </a:r>
            <a:r>
              <a:rPr lang="es-ES" sz="1400" dirty="0"/>
              <a:t> repo</a:t>
            </a:r>
          </a:p>
          <a:p>
            <a:r>
              <a:rPr lang="es-ES" sz="1400" dirty="0"/>
              <a:t>cd repo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init</a:t>
            </a:r>
            <a:r>
              <a:rPr lang="es-ES" sz="1400" dirty="0"/>
              <a:t> --</a:t>
            </a:r>
            <a:r>
              <a:rPr lang="es-ES" sz="1400" dirty="0" err="1"/>
              <a:t>bare</a:t>
            </a:r>
            <a:endParaRPr lang="es-ES" sz="1400" dirty="0"/>
          </a:p>
          <a:p>
            <a:r>
              <a:rPr lang="es-ES" sz="1400" dirty="0"/>
              <a:t>git </a:t>
            </a:r>
            <a:r>
              <a:rPr lang="es-ES" sz="1400" dirty="0" err="1"/>
              <a:t>symbolic-ref</a:t>
            </a:r>
            <a:r>
              <a:rPr lang="es-ES" sz="1400" dirty="0"/>
              <a:t> HEAD </a:t>
            </a:r>
            <a:r>
              <a:rPr lang="es-ES" sz="1400" dirty="0" err="1"/>
              <a:t>refs</a:t>
            </a:r>
            <a:r>
              <a:rPr lang="es-ES" sz="1400" dirty="0"/>
              <a:t>/</a:t>
            </a:r>
            <a:r>
              <a:rPr lang="es-ES" sz="1400" dirty="0" err="1"/>
              <a:t>heads</a:t>
            </a:r>
            <a:r>
              <a:rPr lang="es-ES" sz="1400" dirty="0"/>
              <a:t>/</a:t>
            </a:r>
            <a:r>
              <a:rPr lang="es-ES" sz="1400" dirty="0" err="1"/>
              <a:t>main</a:t>
            </a:r>
            <a:endParaRPr lang="es-ES" sz="1400" dirty="0"/>
          </a:p>
          <a:p>
            <a:r>
              <a:rPr lang="es-ES" sz="1400" dirty="0"/>
              <a:t>cd ..</a:t>
            </a:r>
          </a:p>
          <a:p>
            <a:r>
              <a:rPr lang="es-ES" sz="1400" dirty="0" err="1"/>
              <a:t>mkdir</a:t>
            </a:r>
            <a:r>
              <a:rPr lang="es-ES" sz="1400" dirty="0"/>
              <a:t> usuario1</a:t>
            </a:r>
          </a:p>
          <a:p>
            <a:r>
              <a:rPr lang="es-ES" sz="1400" dirty="0" err="1"/>
              <a:t>mkdir</a:t>
            </a:r>
            <a:r>
              <a:rPr lang="es-ES" sz="1400" dirty="0"/>
              <a:t> usuario2</a:t>
            </a:r>
          </a:p>
          <a:p>
            <a:r>
              <a:rPr lang="es-ES" sz="1400" dirty="0"/>
              <a:t>cd usuario1</a:t>
            </a:r>
          </a:p>
          <a:p>
            <a:r>
              <a:rPr lang="es-ES" sz="1400" dirty="0"/>
              <a:t>git clone ../repo</a:t>
            </a:r>
          </a:p>
          <a:p>
            <a:r>
              <a:rPr lang="es-ES" sz="1400" dirty="0"/>
              <a:t>cd repo/</a:t>
            </a:r>
          </a:p>
          <a:p>
            <a:r>
              <a:rPr lang="es-ES" sz="1400" dirty="0"/>
              <a:t>echo contenido &gt; archivo.txt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add</a:t>
            </a:r>
            <a:r>
              <a:rPr lang="es-ES" sz="1400" dirty="0"/>
              <a:t> archivo.txt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commit</a:t>
            </a:r>
            <a:r>
              <a:rPr lang="es-ES" sz="1400" dirty="0"/>
              <a:t> -m "primer </a:t>
            </a:r>
            <a:r>
              <a:rPr lang="es-ES" sz="1400" dirty="0" err="1"/>
              <a:t>commit</a:t>
            </a:r>
            <a:r>
              <a:rPr lang="es-ES" sz="1400" dirty="0"/>
              <a:t>"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push</a:t>
            </a:r>
            <a:endParaRPr lang="es-ES" sz="1400" dirty="0"/>
          </a:p>
          <a:p>
            <a:r>
              <a:rPr lang="es-ES" sz="1400" dirty="0"/>
              <a:t>cd ../../usuario2/</a:t>
            </a:r>
          </a:p>
          <a:p>
            <a:r>
              <a:rPr lang="es-ES" sz="1400" dirty="0"/>
              <a:t>git clone ../repo/</a:t>
            </a:r>
          </a:p>
          <a:p>
            <a:r>
              <a:rPr lang="es-ES" sz="1400" dirty="0"/>
              <a:t>cd repo/</a:t>
            </a:r>
          </a:p>
          <a:p>
            <a:r>
              <a:rPr lang="es-ES" sz="1400" dirty="0"/>
              <a:t>echo usuario2 &gt; archivo.txt</a:t>
            </a:r>
          </a:p>
          <a:p>
            <a:r>
              <a:rPr lang="es-ES" sz="1400" dirty="0"/>
              <a:t>echo contenido2 &gt;&gt; archivo2.txt</a:t>
            </a:r>
          </a:p>
          <a:p>
            <a:r>
              <a:rPr lang="es-ES" sz="1400" dirty="0" err="1"/>
              <a:t>git</a:t>
            </a:r>
            <a:r>
              <a:rPr lang="es-ES" sz="1400" dirty="0"/>
              <a:t> </a:t>
            </a:r>
            <a:r>
              <a:rPr lang="es-ES" sz="1400" dirty="0" err="1"/>
              <a:t>add</a:t>
            </a:r>
            <a:r>
              <a:rPr lang="es-ES" sz="1400" dirty="0"/>
              <a:t> archivo2.txt</a:t>
            </a:r>
          </a:p>
          <a:p>
            <a:r>
              <a:rPr lang="es-ES" sz="1400" dirty="0" err="1"/>
              <a:t>git</a:t>
            </a:r>
            <a:r>
              <a:rPr lang="es-ES" sz="1400" dirty="0"/>
              <a:t> </a:t>
            </a:r>
            <a:r>
              <a:rPr lang="es-ES" sz="1400" dirty="0" err="1"/>
              <a:t>commit</a:t>
            </a:r>
            <a:r>
              <a:rPr lang="es-ES" sz="1400" dirty="0"/>
              <a:t> -a -m "</a:t>
            </a:r>
            <a:r>
              <a:rPr lang="es-ES" sz="1400" dirty="0" err="1"/>
              <a:t>commit</a:t>
            </a:r>
            <a:r>
              <a:rPr lang="es-ES" sz="1400" dirty="0"/>
              <a:t> usuario2"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push</a:t>
            </a:r>
            <a:endParaRPr lang="es-ES" sz="1400" dirty="0"/>
          </a:p>
          <a:p>
            <a:r>
              <a:rPr lang="es-ES" sz="1400" dirty="0"/>
              <a:t>cd ../../usuario1/repo/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8E4135F-AE9D-41CC-BD2F-CF6E97EA3EEA}"/>
              </a:ext>
            </a:extLst>
          </p:cNvPr>
          <p:cNvSpPr txBox="1">
            <a:spLocks/>
          </p:cNvSpPr>
          <p:nvPr/>
        </p:nvSpPr>
        <p:spPr>
          <a:xfrm>
            <a:off x="838671" y="3429000"/>
            <a:ext cx="6502102" cy="297214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Descripción</a:t>
            </a:r>
            <a:endParaRPr lang="es-E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s-ES" dirty="0"/>
              <a:t>Tenemos 3 repositorios, representados por 3 carpetas, actualmente estamos en el repositorio “usuario1” y queremos comparar el contenido de nuestro repositorio con el contenido del repositorio central “repo” antes de </a:t>
            </a:r>
            <a:r>
              <a:rPr lang="es-ES" dirty="0" err="1"/>
              <a:t>mergear</a:t>
            </a:r>
            <a:r>
              <a:rPr lang="es-ES" dirty="0"/>
              <a:t> los posibles cambios que haya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¿Cómo vemos que archivos hay cambiados? ¿Cómo vemos los cambios concretos que se han producido en dichos archivos?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1133FB-916C-4C6E-9D2A-93DE0E407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708" y="1286278"/>
            <a:ext cx="2162175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191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8F7AB-1DE7-4393-BABB-2D03FB9D0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70949"/>
            <a:ext cx="9905998" cy="1478570"/>
          </a:xfrm>
        </p:spPr>
        <p:txBody>
          <a:bodyPr/>
          <a:lstStyle/>
          <a:p>
            <a:r>
              <a:rPr lang="es-ES" dirty="0"/>
              <a:t>Problema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91D33-01AB-43C0-992F-15485804A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452" y="584167"/>
            <a:ext cx="3358321" cy="2418766"/>
          </a:xfrm>
          <a:solidFill>
            <a:schemeClr val="bg1">
              <a:alpha val="10000"/>
            </a:schemeClr>
          </a:solidFill>
          <a:ln>
            <a:noFill/>
          </a:ln>
        </p:spPr>
        <p:txBody>
          <a:bodyPr/>
          <a:lstStyle/>
          <a:p>
            <a:r>
              <a:rPr lang="es-ES" dirty="0"/>
              <a:t>Escenario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6CF2A9-9A35-4274-82F1-824A9F0DC739}"/>
              </a:ext>
            </a:extLst>
          </p:cNvPr>
          <p:cNvSpPr txBox="1"/>
          <p:nvPr/>
        </p:nvSpPr>
        <p:spPr>
          <a:xfrm>
            <a:off x="7541432" y="584167"/>
            <a:ext cx="4478116" cy="5386090"/>
          </a:xfrm>
          <a:prstGeom prst="rect">
            <a:avLst/>
          </a:prstGeom>
          <a:solidFill>
            <a:schemeClr val="bg1">
              <a:alpha val="1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SCRIPT</a:t>
            </a:r>
          </a:p>
          <a:p>
            <a:endParaRPr lang="es-ES" dirty="0"/>
          </a:p>
          <a:p>
            <a:r>
              <a:rPr lang="es-ES" sz="1400" dirty="0" err="1"/>
              <a:t>mkdir</a:t>
            </a:r>
            <a:r>
              <a:rPr lang="es-ES" sz="1400" dirty="0"/>
              <a:t> repo</a:t>
            </a:r>
          </a:p>
          <a:p>
            <a:r>
              <a:rPr lang="es-ES" sz="1400" dirty="0"/>
              <a:t>cd repo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init</a:t>
            </a:r>
            <a:r>
              <a:rPr lang="es-ES" sz="1400" dirty="0"/>
              <a:t> --</a:t>
            </a:r>
            <a:r>
              <a:rPr lang="es-ES" sz="1400" dirty="0" err="1"/>
              <a:t>bare</a:t>
            </a:r>
            <a:endParaRPr lang="es-ES" sz="1400" dirty="0"/>
          </a:p>
          <a:p>
            <a:r>
              <a:rPr lang="es-ES" sz="1400" dirty="0"/>
              <a:t>git </a:t>
            </a:r>
            <a:r>
              <a:rPr lang="es-ES" sz="1400" dirty="0" err="1"/>
              <a:t>symbolic-ref</a:t>
            </a:r>
            <a:r>
              <a:rPr lang="es-ES" sz="1400" dirty="0"/>
              <a:t> HEAD </a:t>
            </a:r>
            <a:r>
              <a:rPr lang="es-ES" sz="1400" dirty="0" err="1"/>
              <a:t>refs</a:t>
            </a:r>
            <a:r>
              <a:rPr lang="es-ES" sz="1400" dirty="0"/>
              <a:t>/</a:t>
            </a:r>
            <a:r>
              <a:rPr lang="es-ES" sz="1400" dirty="0" err="1"/>
              <a:t>heads</a:t>
            </a:r>
            <a:r>
              <a:rPr lang="es-ES" sz="1400" dirty="0"/>
              <a:t>/</a:t>
            </a:r>
            <a:r>
              <a:rPr lang="es-ES" sz="1400" dirty="0" err="1"/>
              <a:t>main</a:t>
            </a:r>
            <a:endParaRPr lang="es-ES" sz="1400" dirty="0"/>
          </a:p>
          <a:p>
            <a:r>
              <a:rPr lang="es-ES" sz="1400" dirty="0"/>
              <a:t>cd ..</a:t>
            </a:r>
          </a:p>
          <a:p>
            <a:r>
              <a:rPr lang="es-ES" sz="1400" dirty="0" err="1"/>
              <a:t>mkdir</a:t>
            </a:r>
            <a:r>
              <a:rPr lang="es-ES" sz="1400" dirty="0"/>
              <a:t> usuario1</a:t>
            </a:r>
          </a:p>
          <a:p>
            <a:r>
              <a:rPr lang="es-ES" sz="1400" dirty="0" err="1"/>
              <a:t>mkdir</a:t>
            </a:r>
            <a:r>
              <a:rPr lang="es-ES" sz="1400" dirty="0"/>
              <a:t> usuario2</a:t>
            </a:r>
          </a:p>
          <a:p>
            <a:r>
              <a:rPr lang="es-ES" sz="1400" dirty="0"/>
              <a:t>cd usuario1</a:t>
            </a:r>
          </a:p>
          <a:p>
            <a:r>
              <a:rPr lang="es-ES" sz="1400" dirty="0"/>
              <a:t>git clone ../repo</a:t>
            </a:r>
          </a:p>
          <a:p>
            <a:r>
              <a:rPr lang="es-ES" sz="1400" dirty="0"/>
              <a:t>cd repo/</a:t>
            </a:r>
          </a:p>
          <a:p>
            <a:r>
              <a:rPr lang="es-ES" sz="1400" dirty="0"/>
              <a:t>echo contenido &gt; archivo.txt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add</a:t>
            </a:r>
            <a:r>
              <a:rPr lang="es-ES" sz="1400" dirty="0"/>
              <a:t> archivo.txt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commit</a:t>
            </a:r>
            <a:r>
              <a:rPr lang="es-ES" sz="1400" dirty="0"/>
              <a:t> -m "primer </a:t>
            </a:r>
            <a:r>
              <a:rPr lang="es-ES" sz="1400" dirty="0" err="1"/>
              <a:t>commit</a:t>
            </a:r>
            <a:r>
              <a:rPr lang="es-ES" sz="1400" dirty="0"/>
              <a:t>"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push</a:t>
            </a:r>
            <a:endParaRPr lang="es-ES" sz="1400" dirty="0"/>
          </a:p>
          <a:p>
            <a:r>
              <a:rPr lang="es-ES" sz="1400" dirty="0"/>
              <a:t>cd ../../usuario2/</a:t>
            </a:r>
          </a:p>
          <a:p>
            <a:r>
              <a:rPr lang="es-ES" sz="1400" dirty="0"/>
              <a:t>git clone ../repo/</a:t>
            </a:r>
          </a:p>
          <a:p>
            <a:r>
              <a:rPr lang="es-ES" sz="1400" dirty="0"/>
              <a:t>cd repo/</a:t>
            </a:r>
          </a:p>
          <a:p>
            <a:r>
              <a:rPr lang="es-ES" sz="1400" dirty="0"/>
              <a:t>echo usuario2 &gt;&gt; archivo.txt</a:t>
            </a:r>
          </a:p>
          <a:p>
            <a:r>
              <a:rPr lang="es-ES" sz="1400" dirty="0" err="1"/>
              <a:t>git</a:t>
            </a:r>
            <a:r>
              <a:rPr lang="es-ES" sz="1400" dirty="0"/>
              <a:t> </a:t>
            </a:r>
            <a:r>
              <a:rPr lang="es-ES" sz="1400" dirty="0" err="1"/>
              <a:t>commit</a:t>
            </a:r>
            <a:r>
              <a:rPr lang="es-ES" sz="1400" dirty="0"/>
              <a:t> -a -m "</a:t>
            </a:r>
            <a:r>
              <a:rPr lang="es-ES" sz="1400" dirty="0" err="1"/>
              <a:t>commit</a:t>
            </a:r>
            <a:r>
              <a:rPr lang="es-ES" sz="1400" dirty="0"/>
              <a:t> usuario2"</a:t>
            </a:r>
          </a:p>
          <a:p>
            <a:r>
              <a:rPr lang="es-ES" sz="1400" dirty="0"/>
              <a:t>git </a:t>
            </a:r>
            <a:r>
              <a:rPr lang="es-ES" sz="1400" dirty="0" err="1"/>
              <a:t>push</a:t>
            </a:r>
            <a:endParaRPr lang="es-ES" sz="1400" dirty="0"/>
          </a:p>
          <a:p>
            <a:r>
              <a:rPr lang="es-ES" sz="1400" dirty="0"/>
              <a:t>cd ../../usuario1/repo/</a:t>
            </a:r>
          </a:p>
          <a:p>
            <a:r>
              <a:rPr lang="es-ES" sz="1400" dirty="0" err="1"/>
              <a:t>git</a:t>
            </a:r>
            <a:r>
              <a:rPr lang="es-ES" sz="1400" dirty="0"/>
              <a:t> </a:t>
            </a:r>
            <a:r>
              <a:rPr lang="es-ES" sz="1400" dirty="0" err="1"/>
              <a:t>pull</a:t>
            </a:r>
            <a:endParaRPr lang="es-ES" sz="1400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8E4135F-AE9D-41CC-BD2F-CF6E97EA3EEA}"/>
              </a:ext>
            </a:extLst>
          </p:cNvPr>
          <p:cNvSpPr txBox="1">
            <a:spLocks/>
          </p:cNvSpPr>
          <p:nvPr/>
        </p:nvSpPr>
        <p:spPr>
          <a:xfrm>
            <a:off x="838671" y="3429000"/>
            <a:ext cx="6502102" cy="241876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Descripción</a:t>
            </a:r>
            <a:endParaRPr lang="es-E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s-ES" dirty="0"/>
              <a:t>Tenemos 3 repositorios, representados por 3 carpetas, actualmente estamos en el repositorio “usuario1” lo hemos actualizado con el repositorio central “repo”, pero nos damos de cuenta de que el último </a:t>
            </a:r>
            <a:r>
              <a:rPr lang="es-ES" dirty="0" err="1"/>
              <a:t>commit</a:t>
            </a:r>
            <a:r>
              <a:rPr lang="es-ES" dirty="0"/>
              <a:t> es incorrecto y tenemos que deshacer dichos cambios 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¿Cómo vemos los cambios que ha hecho el último </a:t>
            </a: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commit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? ¿Cómo deshacemos dichos cambios?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D3C32C-E23C-46A8-BB9D-96414D775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381" y="1335592"/>
            <a:ext cx="1924050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5725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289</TotalTime>
  <Words>1513</Words>
  <Application>Microsoft Office PowerPoint</Application>
  <PresentationFormat>Widescreen</PresentationFormat>
  <Paragraphs>234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Tw Cen MT</vt:lpstr>
      <vt:lpstr>Circuit</vt:lpstr>
      <vt:lpstr>git</vt:lpstr>
      <vt:lpstr>Realización de ejercicios</vt:lpstr>
      <vt:lpstr>Problema 1</vt:lpstr>
      <vt:lpstr>Problema 2</vt:lpstr>
      <vt:lpstr>Problema 3</vt:lpstr>
      <vt:lpstr>Problema 4</vt:lpstr>
      <vt:lpstr>Problema 5</vt:lpstr>
      <vt:lpstr>Problema 6</vt:lpstr>
      <vt:lpstr>Problema 7</vt:lpstr>
      <vt:lpstr>Problema 8</vt:lpstr>
      <vt:lpstr>Problema 9</vt:lpstr>
      <vt:lpstr>Problema 10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git</dc:title>
  <dc:creator>Bascoy, Manuel</dc:creator>
  <cp:lastModifiedBy>Bascoy, Manuel</cp:lastModifiedBy>
  <cp:revision>1</cp:revision>
  <dcterms:created xsi:type="dcterms:W3CDTF">2022-04-20T07:47:00Z</dcterms:created>
  <dcterms:modified xsi:type="dcterms:W3CDTF">2022-04-28T09:03:02Z</dcterms:modified>
</cp:coreProperties>
</file>